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9" r:id="rId5"/>
    <p:sldId id="262" r:id="rId6"/>
    <p:sldId id="287" r:id="rId7"/>
    <p:sldId id="297" r:id="rId8"/>
    <p:sldId id="319" r:id="rId9"/>
    <p:sldId id="321" r:id="rId10"/>
    <p:sldId id="315" r:id="rId11"/>
  </p:sldIdLst>
  <p:sldSz cx="9144000" cy="5143500" type="screen16x9"/>
  <p:notesSz cx="6858000" cy="9144000"/>
  <p:embeddedFontLst>
    <p:embeddedFont>
      <p:font typeface="Playfair Display ExtraBold"/>
      <p:boldItalic r:id="rId16"/>
    </p:embeddedFont>
    <p:embeddedFont>
      <p:font typeface="Lato" panose="020F0502020204030203"/>
      <p:regular r:id="rId17"/>
    </p:embeddedFont>
    <p:embeddedFont>
      <p:font typeface="Lucida Handwriting" panose="03010101010101010101" charset="0"/>
      <p:regular r:id="rId18"/>
      <p:italic r:id="rId19"/>
    </p:embeddedFont>
    <p:embeddedFont>
      <p:font typeface="等线" panose="02010600030101010101" charset="-122"/>
      <p:regular r:id="rId20"/>
    </p:embeddedFont>
  </p:embeddedFontLst>
  <p:custDataLst>
    <p:tags r:id="rId2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2" userDrawn="1">
          <p15:clr>
            <a:srgbClr val="9AA0A6"/>
          </p15:clr>
        </p15:guide>
        <p15:guide id="2" pos="2875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howGuides="1">
      <p:cViewPr varScale="1">
        <p:scale>
          <a:sx n="165" d="100"/>
          <a:sy n="165" d="100"/>
        </p:scale>
        <p:origin x="664" y="184"/>
      </p:cViewPr>
      <p:guideLst>
        <p:guide orient="horz" pos="1622"/>
        <p:guide pos="28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</a:fld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rPr>
            </a:fld>
            <a:endParaRPr lang="zh-CN" altLang="en-US"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等线" panose="02010600030101010101" charset="-122"/>
        <a:ea typeface="等线" panose="02010600030101010101" charset="-122"/>
        <a:cs typeface="等线" panose="02010600030101010101" charset="-122"/>
        <a:sym typeface="等线" panose="02010600030101010101" charset="-122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e457fa09d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e457fa09d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e609c09cc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e609c09cc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f08feee9ad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f08feee9ad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e5e7094710_0_23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e5e7094710_0_23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e457fa09d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e457fa09d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e457fa09d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e457fa09d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gb83a5d943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Google Shape;2880;gb83a5d943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5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8.png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18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7.png"/><Relationship Id="rId4" Type="http://schemas.openxmlformats.org/officeDocument/2006/relationships/image" Target="../media/image20.pn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2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accent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l="1244" t="8847" b="8855"/>
          <a:stretch>
            <a:fillRect/>
          </a:stretch>
        </p:blipFill>
        <p:spPr>
          <a:xfrm>
            <a:off x="819975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2" name="Google Shape;12;p2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26" name="Google Shape;26;p2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98625" y="822875"/>
            <a:ext cx="5862900" cy="24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400">
                <a:solidFill>
                  <a:schemeClr val="dk2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98625" y="3771550"/>
            <a:ext cx="5862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41" name="Google Shape;41;p2"/>
          <p:cNvPicPr preferRelativeResize="0"/>
          <p:nvPr/>
        </p:nvPicPr>
        <p:blipFill rotWithShape="1">
          <a:blip r:embed="rId3"/>
          <a:srcRect l="5935" t="10036" b="9667"/>
          <a:stretch>
            <a:fillRect/>
          </a:stretch>
        </p:blipFill>
        <p:spPr>
          <a:xfrm>
            <a:off x="6818050" y="2444150"/>
            <a:ext cx="2807226" cy="29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9967">
            <a:off x="994781" y="402034"/>
            <a:ext cx="1657663" cy="159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333" name="Google Shape;333;p13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334" name="Google Shape;334;p13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335" name="Google Shape;335;p13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336" name="Google Shape;336;p13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37" name="Google Shape;337;p13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38" name="Google Shape;338;p13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4" name="Google Shape;344;p13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5" name="Google Shape;345;p13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349" name="Google Shape;349;p13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362" name="Google Shape;362;p13"/>
          <p:cNvSpPr txBox="1">
            <a:spLocks noGrp="1"/>
          </p:cNvSpPr>
          <p:nvPr>
            <p:ph type="subTitle" idx="1"/>
          </p:nvPr>
        </p:nvSpPr>
        <p:spPr>
          <a:xfrm>
            <a:off x="1473325" y="2587713"/>
            <a:ext cx="35697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3" name="Google Shape;363;p13"/>
          <p:cNvSpPr txBox="1">
            <a:spLocks noGrp="1"/>
          </p:cNvSpPr>
          <p:nvPr>
            <p:ph type="title"/>
          </p:nvPr>
        </p:nvSpPr>
        <p:spPr>
          <a:xfrm>
            <a:off x="1473400" y="1724788"/>
            <a:ext cx="35697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4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1_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366" name="Google Shape;366;p14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367" name="Google Shape;367;p14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368" name="Google Shape;368;p14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369" name="Google Shape;369;p14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79" name="Google Shape;379;p14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382" name="Google Shape;382;p14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395" name="Google Shape;395;p14"/>
          <p:cNvSpPr txBox="1">
            <a:spLocks noGrp="1"/>
          </p:cNvSpPr>
          <p:nvPr>
            <p:ph type="subTitle" idx="1"/>
          </p:nvPr>
        </p:nvSpPr>
        <p:spPr>
          <a:xfrm>
            <a:off x="4727200" y="1958988"/>
            <a:ext cx="3569700" cy="8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6" name="Google Shape;396;p14"/>
          <p:cNvSpPr txBox="1">
            <a:spLocks noGrp="1"/>
          </p:cNvSpPr>
          <p:nvPr>
            <p:ph type="title"/>
          </p:nvPr>
        </p:nvSpPr>
        <p:spPr>
          <a:xfrm>
            <a:off x="1473400" y="1724788"/>
            <a:ext cx="35697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4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397" name="Google Shape;397;p14"/>
          <p:cNvSpPr txBox="1">
            <a:spLocks noGrp="1"/>
          </p:cNvSpPr>
          <p:nvPr>
            <p:ph type="subTitle" idx="2"/>
          </p:nvPr>
        </p:nvSpPr>
        <p:spPr>
          <a:xfrm>
            <a:off x="1599375" y="3165650"/>
            <a:ext cx="28899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5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400" name="Google Shape;400;p15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3383063" y="1868700"/>
            <a:ext cx="44112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402" name="Google Shape;402;p15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403" name="Google Shape;403;p15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404" name="Google Shape;404;p15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4" name="Google Shape;414;p15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5" name="Google Shape;415;p15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417" name="Google Shape;417;p15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430" name="Google Shape;430;p15"/>
          <p:cNvSpPr txBox="1">
            <a:spLocks noGrp="1"/>
          </p:cNvSpPr>
          <p:nvPr>
            <p:ph type="title" idx="2" hasCustomPrompt="1"/>
          </p:nvPr>
        </p:nvSpPr>
        <p:spPr>
          <a:xfrm>
            <a:off x="1502138" y="1868700"/>
            <a:ext cx="1695300" cy="12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1" name="Google Shape;431;p15"/>
          <p:cNvSpPr txBox="1">
            <a:spLocks noGrp="1"/>
          </p:cNvSpPr>
          <p:nvPr>
            <p:ph type="subTitle" idx="1"/>
          </p:nvPr>
        </p:nvSpPr>
        <p:spPr>
          <a:xfrm>
            <a:off x="3383063" y="2646000"/>
            <a:ext cx="4411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32" name="Google Shape;432;p15"/>
          <p:cNvPicPr preferRelativeResize="0"/>
          <p:nvPr/>
        </p:nvPicPr>
        <p:blipFill rotWithShape="1">
          <a:blip r:embed="rId3"/>
          <a:srcRect t="1802" b="1793"/>
          <a:stretch>
            <a:fillRect/>
          </a:stretch>
        </p:blipFill>
        <p:spPr>
          <a:xfrm rot="10498318" flipH="1">
            <a:off x="6612834" y="3620738"/>
            <a:ext cx="1607554" cy="1549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6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435" name="Google Shape;435;p16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436" name="Google Shape;436;p16"/>
          <p:cNvSpPr txBox="1">
            <a:spLocks noGrp="1"/>
          </p:cNvSpPr>
          <p:nvPr>
            <p:ph type="title"/>
          </p:nvPr>
        </p:nvSpPr>
        <p:spPr>
          <a:xfrm>
            <a:off x="4724400" y="2738075"/>
            <a:ext cx="35271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437" name="Google Shape;437;p16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438" name="Google Shape;438;p16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439" name="Google Shape;439;p16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8" name="Google Shape;448;p16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49" name="Google Shape;449;p16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452" name="Google Shape;452;p16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3" name="Google Shape;453;p16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4" name="Google Shape;454;p16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5" name="Google Shape;455;p16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6" name="Google Shape;456;p16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7" name="Google Shape;457;p16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8" name="Google Shape;458;p16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59" name="Google Shape;459;p16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60" name="Google Shape;460;p16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465" name="Google Shape;465;p16"/>
          <p:cNvSpPr txBox="1">
            <a:spLocks noGrp="1"/>
          </p:cNvSpPr>
          <p:nvPr>
            <p:ph type="title" idx="2" hasCustomPrompt="1"/>
          </p:nvPr>
        </p:nvSpPr>
        <p:spPr>
          <a:xfrm>
            <a:off x="4724400" y="1049450"/>
            <a:ext cx="1849500" cy="12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16"/>
          <p:cNvSpPr txBox="1">
            <a:spLocks noGrp="1"/>
          </p:cNvSpPr>
          <p:nvPr>
            <p:ph type="subTitle" idx="1"/>
          </p:nvPr>
        </p:nvSpPr>
        <p:spPr>
          <a:xfrm>
            <a:off x="4724400" y="3515375"/>
            <a:ext cx="35271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7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469" name="Google Shape;469;p17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470" name="Google Shape;470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7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472" name="Google Shape;472;p17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473" name="Google Shape;473;p17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474" name="Google Shape;474;p17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75" name="Google Shape;475;p17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76" name="Google Shape;476;p17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77" name="Google Shape;477;p17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78" name="Google Shape;478;p17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79" name="Google Shape;479;p17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0" name="Google Shape;480;p17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1" name="Google Shape;481;p17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2" name="Google Shape;482;p17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3" name="Google Shape;483;p17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4" name="Google Shape;484;p17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5" name="Google Shape;485;p17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486" name="Google Shape;486;p17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487" name="Google Shape;487;p17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500" name="Google Shape;500;p17"/>
          <p:cNvSpPr txBox="1">
            <a:spLocks noGrp="1"/>
          </p:cNvSpPr>
          <p:nvPr>
            <p:ph type="subTitle" idx="1"/>
          </p:nvPr>
        </p:nvSpPr>
        <p:spPr>
          <a:xfrm>
            <a:off x="5636525" y="3566025"/>
            <a:ext cx="22428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17"/>
          <p:cNvSpPr txBox="1">
            <a:spLocks noGrp="1"/>
          </p:cNvSpPr>
          <p:nvPr>
            <p:ph type="subTitle" idx="2"/>
          </p:nvPr>
        </p:nvSpPr>
        <p:spPr>
          <a:xfrm>
            <a:off x="5636519" y="32041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502" name="Google Shape;502;p17"/>
          <p:cNvSpPr txBox="1">
            <a:spLocks noGrp="1"/>
          </p:cNvSpPr>
          <p:nvPr>
            <p:ph type="subTitle" idx="3"/>
          </p:nvPr>
        </p:nvSpPr>
        <p:spPr>
          <a:xfrm>
            <a:off x="5636538" y="2054275"/>
            <a:ext cx="22428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17"/>
          <p:cNvSpPr txBox="1">
            <a:spLocks noGrp="1"/>
          </p:cNvSpPr>
          <p:nvPr>
            <p:ph type="subTitle" idx="4"/>
          </p:nvPr>
        </p:nvSpPr>
        <p:spPr>
          <a:xfrm>
            <a:off x="5636531" y="169242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506" name="Google Shape;506;p18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507" name="Google Shape;507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18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509" name="Google Shape;509;p18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510" name="Google Shape;510;p18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511" name="Google Shape;511;p18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524" name="Google Shape;524;p18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28" name="Google Shape;528;p18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29" name="Google Shape;529;p18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0" name="Google Shape;530;p18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1" name="Google Shape;531;p18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2" name="Google Shape;532;p18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3" name="Google Shape;533;p18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4" name="Google Shape;534;p18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5" name="Google Shape;535;p18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36" name="Google Shape;536;p18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537" name="Google Shape;537;p18"/>
          <p:cNvSpPr txBox="1">
            <a:spLocks noGrp="1"/>
          </p:cNvSpPr>
          <p:nvPr>
            <p:ph type="subTitle" idx="1"/>
          </p:nvPr>
        </p:nvSpPr>
        <p:spPr>
          <a:xfrm>
            <a:off x="5636525" y="3566025"/>
            <a:ext cx="22428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8"/>
          <p:cNvSpPr txBox="1">
            <a:spLocks noGrp="1"/>
          </p:cNvSpPr>
          <p:nvPr>
            <p:ph type="subTitle" idx="2"/>
          </p:nvPr>
        </p:nvSpPr>
        <p:spPr>
          <a:xfrm>
            <a:off x="5636519" y="32041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539" name="Google Shape;539;p18"/>
          <p:cNvSpPr txBox="1">
            <a:spLocks noGrp="1"/>
          </p:cNvSpPr>
          <p:nvPr>
            <p:ph type="subTitle" idx="3"/>
          </p:nvPr>
        </p:nvSpPr>
        <p:spPr>
          <a:xfrm>
            <a:off x="5636538" y="2054275"/>
            <a:ext cx="22428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18"/>
          <p:cNvSpPr txBox="1">
            <a:spLocks noGrp="1"/>
          </p:cNvSpPr>
          <p:nvPr>
            <p:ph type="subTitle" idx="4"/>
          </p:nvPr>
        </p:nvSpPr>
        <p:spPr>
          <a:xfrm>
            <a:off x="5636531" y="169242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9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543" name="Google Shape;543;p19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544" name="Google Shape;544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9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546" name="Google Shape;546;p19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547" name="Google Shape;547;p19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548" name="Google Shape;548;p19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49" name="Google Shape;549;p19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0" name="Google Shape;550;p19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1" name="Google Shape;551;p19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2" name="Google Shape;552;p19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3" name="Google Shape;553;p19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4" name="Google Shape;554;p19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5" name="Google Shape;555;p19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6" name="Google Shape;556;p19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7" name="Google Shape;557;p19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8" name="Google Shape;558;p19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9" name="Google Shape;559;p19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60" name="Google Shape;560;p19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561" name="Google Shape;561;p19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2" name="Google Shape;562;p19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3" name="Google Shape;563;p19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4" name="Google Shape;564;p19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5" name="Google Shape;565;p19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6" name="Google Shape;566;p19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7" name="Google Shape;567;p19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8" name="Google Shape;568;p19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69" name="Google Shape;569;p19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70" name="Google Shape;570;p19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71" name="Google Shape;571;p19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72" name="Google Shape;572;p19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573" name="Google Shape;573;p19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574" name="Google Shape;574;p19"/>
          <p:cNvSpPr txBox="1">
            <a:spLocks noGrp="1"/>
          </p:cNvSpPr>
          <p:nvPr>
            <p:ph type="subTitle" idx="1"/>
          </p:nvPr>
        </p:nvSpPr>
        <p:spPr>
          <a:xfrm>
            <a:off x="1661606" y="3566025"/>
            <a:ext cx="213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9"/>
          <p:cNvSpPr txBox="1">
            <a:spLocks noGrp="1"/>
          </p:cNvSpPr>
          <p:nvPr>
            <p:ph type="subTitle" idx="2"/>
          </p:nvPr>
        </p:nvSpPr>
        <p:spPr>
          <a:xfrm>
            <a:off x="1661600" y="3204175"/>
            <a:ext cx="2130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576" name="Google Shape;576;p19"/>
          <p:cNvSpPr txBox="1">
            <a:spLocks noGrp="1"/>
          </p:cNvSpPr>
          <p:nvPr>
            <p:ph type="subTitle" idx="3"/>
          </p:nvPr>
        </p:nvSpPr>
        <p:spPr>
          <a:xfrm>
            <a:off x="1661630" y="2054275"/>
            <a:ext cx="213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19"/>
          <p:cNvSpPr txBox="1">
            <a:spLocks noGrp="1"/>
          </p:cNvSpPr>
          <p:nvPr>
            <p:ph type="subTitle" idx="4"/>
          </p:nvPr>
        </p:nvSpPr>
        <p:spPr>
          <a:xfrm>
            <a:off x="1661612" y="1692425"/>
            <a:ext cx="21306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578" name="Google Shape;578;p19"/>
          <p:cNvSpPr txBox="1">
            <a:spLocks noGrp="1"/>
          </p:cNvSpPr>
          <p:nvPr>
            <p:ph type="title" idx="5" hasCustomPrompt="1"/>
          </p:nvPr>
        </p:nvSpPr>
        <p:spPr>
          <a:xfrm>
            <a:off x="3737325" y="3204175"/>
            <a:ext cx="16953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48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9" name="Google Shape;579;p19"/>
          <p:cNvSpPr txBox="1">
            <a:spLocks noGrp="1"/>
          </p:cNvSpPr>
          <p:nvPr>
            <p:ph type="title" idx="6" hasCustomPrompt="1"/>
          </p:nvPr>
        </p:nvSpPr>
        <p:spPr>
          <a:xfrm>
            <a:off x="3737325" y="1692425"/>
            <a:ext cx="16953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48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0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582" name="Google Shape;582;p20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583" name="Google Shape;583;p20"/>
          <p:cNvSpPr txBox="1">
            <a:spLocks noGrp="1"/>
          </p:cNvSpPr>
          <p:nvPr>
            <p:ph type="title"/>
          </p:nvPr>
        </p:nvSpPr>
        <p:spPr>
          <a:xfrm>
            <a:off x="3806900" y="1650300"/>
            <a:ext cx="4324800" cy="18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584" name="Google Shape;584;p20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585" name="Google Shape;585;p20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586" name="Google Shape;586;p20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88" name="Google Shape;588;p20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89" name="Google Shape;589;p20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0" name="Google Shape;590;p20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1" name="Google Shape;591;p20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3" name="Google Shape;593;p20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4" name="Google Shape;594;p20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5" name="Google Shape;595;p20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6" name="Google Shape;596;p20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7" name="Google Shape;597;p20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8" name="Google Shape;598;p20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599" name="Google Shape;599;p20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1" name="Google Shape;601;p20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2" name="Google Shape;602;p20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7" name="Google Shape;607;p20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8" name="Google Shape;608;p20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1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614" name="Google Shape;614;p21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615" name="Google Shape;615;p21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616" name="Google Shape;616;p21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617" name="Google Shape;617;p21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630" name="Google Shape;630;p21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1" name="Google Shape;631;p21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3" name="Google Shape;633;p21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4" name="Google Shape;634;p21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5" name="Google Shape;635;p21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6" name="Google Shape;636;p21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7" name="Google Shape;637;p21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8" name="Google Shape;638;p21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9" name="Google Shape;639;p21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40" name="Google Shape;640;p21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41" name="Google Shape;641;p21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42" name="Google Shape;642;p21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643" name="Google Shape;643;p21"/>
          <p:cNvSpPr txBox="1">
            <a:spLocks noGrp="1"/>
          </p:cNvSpPr>
          <p:nvPr>
            <p:ph type="title" hasCustomPrompt="1"/>
          </p:nvPr>
        </p:nvSpPr>
        <p:spPr>
          <a:xfrm>
            <a:off x="1300375" y="1242513"/>
            <a:ext cx="4129200" cy="1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4" name="Google Shape;644;p21"/>
          <p:cNvSpPr txBox="1">
            <a:spLocks noGrp="1"/>
          </p:cNvSpPr>
          <p:nvPr>
            <p:ph type="subTitle" idx="1"/>
          </p:nvPr>
        </p:nvSpPr>
        <p:spPr>
          <a:xfrm>
            <a:off x="2354575" y="2687488"/>
            <a:ext cx="3075000" cy="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3915975" y="2045813"/>
            <a:ext cx="3325500" cy="7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Playfair Display ExtraBold"/>
              <a:buNone/>
              <a:defRPr sz="4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47" name="Google Shape;47;p3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48" name="Google Shape;48;p3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62" name="Google Shape;62;p3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4580625" y="845213"/>
            <a:ext cx="1996200" cy="12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3916125" y="3246525"/>
            <a:ext cx="33255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2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647" name="Google Shape;647;p22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648" name="Google Shape;648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2"/>
          <p:cNvSpPr txBox="1">
            <a:spLocks noGrp="1"/>
          </p:cNvSpPr>
          <p:nvPr>
            <p:ph type="title"/>
          </p:nvPr>
        </p:nvSpPr>
        <p:spPr>
          <a:xfrm>
            <a:off x="1017875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650" name="Google Shape;650;p22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651" name="Google Shape;651;p22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652" name="Google Shape;652;p22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4" name="Google Shape;654;p22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5" name="Google Shape;655;p22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6" name="Google Shape;656;p22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7" name="Google Shape;657;p22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8" name="Google Shape;658;p22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59" name="Google Shape;659;p22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665" name="Google Shape;665;p22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66" name="Google Shape;666;p22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67" name="Google Shape;667;p22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68" name="Google Shape;668;p22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69" name="Google Shape;669;p22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0" name="Google Shape;670;p22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1" name="Google Shape;671;p22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2" name="Google Shape;672;p22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3" name="Google Shape;673;p22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4" name="Google Shape;674;p22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5" name="Google Shape;675;p22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6" name="Google Shape;676;p22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677" name="Google Shape;677;p22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678" name="Google Shape;678;p22"/>
          <p:cNvSpPr txBox="1">
            <a:spLocks noGrp="1"/>
          </p:cNvSpPr>
          <p:nvPr>
            <p:ph type="title" idx="2" hasCustomPrompt="1"/>
          </p:nvPr>
        </p:nvSpPr>
        <p:spPr>
          <a:xfrm>
            <a:off x="1140200" y="1705075"/>
            <a:ext cx="13086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9" name="Google Shape;679;p22"/>
          <p:cNvSpPr txBox="1">
            <a:spLocks noGrp="1"/>
          </p:cNvSpPr>
          <p:nvPr>
            <p:ph type="subTitle" idx="1"/>
          </p:nvPr>
        </p:nvSpPr>
        <p:spPr>
          <a:xfrm>
            <a:off x="2448800" y="2066925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22"/>
          <p:cNvSpPr txBox="1">
            <a:spLocks noGrp="1"/>
          </p:cNvSpPr>
          <p:nvPr>
            <p:ph type="subTitle" idx="3"/>
          </p:nvPr>
        </p:nvSpPr>
        <p:spPr>
          <a:xfrm>
            <a:off x="2448800" y="17050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681" name="Google Shape;681;p22"/>
          <p:cNvSpPr txBox="1">
            <a:spLocks noGrp="1"/>
          </p:cNvSpPr>
          <p:nvPr>
            <p:ph type="title" idx="4" hasCustomPrompt="1"/>
          </p:nvPr>
        </p:nvSpPr>
        <p:spPr>
          <a:xfrm>
            <a:off x="1140200" y="3132075"/>
            <a:ext cx="13086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2" name="Google Shape;682;p22"/>
          <p:cNvSpPr txBox="1">
            <a:spLocks noGrp="1"/>
          </p:cNvSpPr>
          <p:nvPr>
            <p:ph type="subTitle" idx="5"/>
          </p:nvPr>
        </p:nvSpPr>
        <p:spPr>
          <a:xfrm>
            <a:off x="2448800" y="3493925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22"/>
          <p:cNvSpPr txBox="1">
            <a:spLocks noGrp="1"/>
          </p:cNvSpPr>
          <p:nvPr>
            <p:ph type="subTitle" idx="6"/>
          </p:nvPr>
        </p:nvSpPr>
        <p:spPr>
          <a:xfrm>
            <a:off x="2448800" y="31320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684" name="Google Shape;684;p22"/>
          <p:cNvSpPr txBox="1">
            <a:spLocks noGrp="1"/>
          </p:cNvSpPr>
          <p:nvPr>
            <p:ph type="title" idx="7" hasCustomPrompt="1"/>
          </p:nvPr>
        </p:nvSpPr>
        <p:spPr>
          <a:xfrm>
            <a:off x="4745611" y="1705075"/>
            <a:ext cx="13086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85" name="Google Shape;685;p22"/>
          <p:cNvSpPr txBox="1">
            <a:spLocks noGrp="1"/>
          </p:cNvSpPr>
          <p:nvPr>
            <p:ph type="subTitle" idx="8"/>
          </p:nvPr>
        </p:nvSpPr>
        <p:spPr>
          <a:xfrm>
            <a:off x="6054200" y="2066925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22"/>
          <p:cNvSpPr txBox="1">
            <a:spLocks noGrp="1"/>
          </p:cNvSpPr>
          <p:nvPr>
            <p:ph type="subTitle" idx="9"/>
          </p:nvPr>
        </p:nvSpPr>
        <p:spPr>
          <a:xfrm>
            <a:off x="6054200" y="17050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687" name="Google Shape;687;p22"/>
          <p:cNvSpPr txBox="1">
            <a:spLocks noGrp="1"/>
          </p:cNvSpPr>
          <p:nvPr>
            <p:ph type="title" idx="13" hasCustomPrompt="1"/>
          </p:nvPr>
        </p:nvSpPr>
        <p:spPr>
          <a:xfrm>
            <a:off x="4745611" y="3132075"/>
            <a:ext cx="13086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8" name="Google Shape;688;p22"/>
          <p:cNvSpPr txBox="1">
            <a:spLocks noGrp="1"/>
          </p:cNvSpPr>
          <p:nvPr>
            <p:ph type="subTitle" idx="14"/>
          </p:nvPr>
        </p:nvSpPr>
        <p:spPr>
          <a:xfrm>
            <a:off x="6054200" y="3493925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22"/>
          <p:cNvSpPr txBox="1">
            <a:spLocks noGrp="1"/>
          </p:cNvSpPr>
          <p:nvPr>
            <p:ph type="subTitle" idx="15"/>
          </p:nvPr>
        </p:nvSpPr>
        <p:spPr>
          <a:xfrm>
            <a:off x="6054200" y="31320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8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3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692" name="Google Shape;692;p23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693" name="Google Shape;693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3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695" name="Google Shape;695;p23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696" name="Google Shape;696;p23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697" name="Google Shape;697;p23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3" name="Google Shape;703;p23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4" name="Google Shape;704;p23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5" name="Google Shape;705;p23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7" name="Google Shape;707;p23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8" name="Google Shape;708;p23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09" name="Google Shape;709;p23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710" name="Google Shape;710;p23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1" name="Google Shape;711;p23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2" name="Google Shape;712;p23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3" name="Google Shape;713;p23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4" name="Google Shape;714;p23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5" name="Google Shape;715;p23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6" name="Google Shape;716;p23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7" name="Google Shape;717;p23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8" name="Google Shape;718;p23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19" name="Google Shape;719;p23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20" name="Google Shape;720;p23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21" name="Google Shape;721;p23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22" name="Google Shape;722;p23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723" name="Google Shape;723;p23"/>
          <p:cNvSpPr txBox="1">
            <a:spLocks noGrp="1"/>
          </p:cNvSpPr>
          <p:nvPr>
            <p:ph type="subTitle" idx="1"/>
          </p:nvPr>
        </p:nvSpPr>
        <p:spPr>
          <a:xfrm>
            <a:off x="1994197" y="3653300"/>
            <a:ext cx="22428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23"/>
          <p:cNvSpPr txBox="1">
            <a:spLocks noGrp="1"/>
          </p:cNvSpPr>
          <p:nvPr>
            <p:ph type="subTitle" idx="2"/>
          </p:nvPr>
        </p:nvSpPr>
        <p:spPr>
          <a:xfrm>
            <a:off x="1994197" y="3291450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725" name="Google Shape;725;p23"/>
          <p:cNvSpPr txBox="1">
            <a:spLocks noGrp="1"/>
          </p:cNvSpPr>
          <p:nvPr>
            <p:ph type="subTitle" idx="3"/>
          </p:nvPr>
        </p:nvSpPr>
        <p:spPr>
          <a:xfrm>
            <a:off x="5043647" y="3653300"/>
            <a:ext cx="22428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23"/>
          <p:cNvSpPr txBox="1">
            <a:spLocks noGrp="1"/>
          </p:cNvSpPr>
          <p:nvPr>
            <p:ph type="subTitle" idx="4"/>
          </p:nvPr>
        </p:nvSpPr>
        <p:spPr>
          <a:xfrm>
            <a:off x="5043647" y="3291450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727" name="Google Shape;727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84608">
            <a:off x="695025" y="514350"/>
            <a:ext cx="1963880" cy="1833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8100000">
            <a:off x="6909314" y="2835188"/>
            <a:ext cx="1827236" cy="17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3"/>
          <p:cNvPicPr preferRelativeResize="0"/>
          <p:nvPr/>
        </p:nvPicPr>
        <p:blipFill rotWithShape="1">
          <a:blip r:embed="rId6"/>
          <a:srcRect t="13800" r="9926"/>
          <a:stretch>
            <a:fillRect/>
          </a:stretch>
        </p:blipFill>
        <p:spPr>
          <a:xfrm rot="3600000">
            <a:off x="6891625" y="596025"/>
            <a:ext cx="1521700" cy="14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4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732" name="Google Shape;732;p24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733" name="Google Shape;733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24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735" name="Google Shape;735;p24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736" name="Google Shape;736;p24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737" name="Google Shape;737;p24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1" name="Google Shape;741;p24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2" name="Google Shape;742;p24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3" name="Google Shape;743;p24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750" name="Google Shape;750;p24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1" name="Google Shape;751;p24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2" name="Google Shape;752;p24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3" name="Google Shape;753;p24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4" name="Google Shape;754;p24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5" name="Google Shape;755;p24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6" name="Google Shape;756;p24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7" name="Google Shape;757;p24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8" name="Google Shape;758;p24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59" name="Google Shape;759;p24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60" name="Google Shape;760;p24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61" name="Google Shape;761;p24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62" name="Google Shape;762;p24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763" name="Google Shape;763;p24"/>
          <p:cNvSpPr txBox="1">
            <a:spLocks noGrp="1"/>
          </p:cNvSpPr>
          <p:nvPr>
            <p:ph type="subTitle" idx="1"/>
          </p:nvPr>
        </p:nvSpPr>
        <p:spPr>
          <a:xfrm>
            <a:off x="1670650" y="1993875"/>
            <a:ext cx="2933400" cy="25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4" name="Google Shape;764;p24"/>
          <p:cNvSpPr txBox="1">
            <a:spLocks noGrp="1"/>
          </p:cNvSpPr>
          <p:nvPr>
            <p:ph type="subTitle" idx="2"/>
          </p:nvPr>
        </p:nvSpPr>
        <p:spPr>
          <a:xfrm>
            <a:off x="1670650" y="1632025"/>
            <a:ext cx="22428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765" name="Google Shape;765;p24"/>
          <p:cNvSpPr txBox="1">
            <a:spLocks noGrp="1"/>
          </p:cNvSpPr>
          <p:nvPr>
            <p:ph type="subTitle" idx="3"/>
          </p:nvPr>
        </p:nvSpPr>
        <p:spPr>
          <a:xfrm>
            <a:off x="4833125" y="1993875"/>
            <a:ext cx="2933400" cy="25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6" name="Google Shape;766;p24"/>
          <p:cNvSpPr txBox="1">
            <a:spLocks noGrp="1"/>
          </p:cNvSpPr>
          <p:nvPr>
            <p:ph type="subTitle" idx="4"/>
          </p:nvPr>
        </p:nvSpPr>
        <p:spPr>
          <a:xfrm>
            <a:off x="4833125" y="1632025"/>
            <a:ext cx="22428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767" name="Google Shape;767;p24"/>
          <p:cNvPicPr preferRelativeResize="0"/>
          <p:nvPr/>
        </p:nvPicPr>
        <p:blipFill rotWithShape="1">
          <a:blip r:embed="rId4"/>
          <a:srcRect l="17753" t="14620" r="17167" b="3101"/>
          <a:stretch>
            <a:fillRect/>
          </a:stretch>
        </p:blipFill>
        <p:spPr>
          <a:xfrm flipH="1">
            <a:off x="1074225" y="3763175"/>
            <a:ext cx="804950" cy="9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1792981" flipH="1">
            <a:off x="7087313" y="299103"/>
            <a:ext cx="1644370" cy="1535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9_1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5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771" name="Google Shape;771;p25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772" name="Google Shape;772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25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774" name="Google Shape;774;p25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775" name="Google Shape;775;p25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776" name="Google Shape;776;p25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77" name="Google Shape;777;p25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78" name="Google Shape;778;p25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79" name="Google Shape;779;p25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0" name="Google Shape;780;p25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1" name="Google Shape;781;p25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2" name="Google Shape;782;p25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3" name="Google Shape;783;p25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4" name="Google Shape;784;p25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5" name="Google Shape;785;p25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6" name="Google Shape;786;p25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7" name="Google Shape;787;p25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788" name="Google Shape;788;p25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789" name="Google Shape;789;p25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0" name="Google Shape;790;p25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1" name="Google Shape;791;p25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2" name="Google Shape;792;p25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3" name="Google Shape;793;p25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4" name="Google Shape;794;p25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5" name="Google Shape;795;p25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6" name="Google Shape;796;p25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7" name="Google Shape;797;p25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8" name="Google Shape;798;p25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799" name="Google Shape;799;p25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00" name="Google Shape;800;p25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01" name="Google Shape;801;p25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802" name="Google Shape;802;p25"/>
          <p:cNvSpPr txBox="1">
            <a:spLocks noGrp="1"/>
          </p:cNvSpPr>
          <p:nvPr>
            <p:ph type="subTitle" idx="1"/>
          </p:nvPr>
        </p:nvSpPr>
        <p:spPr>
          <a:xfrm>
            <a:off x="1670650" y="2908275"/>
            <a:ext cx="29334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3" name="Google Shape;803;p25"/>
          <p:cNvSpPr txBox="1">
            <a:spLocks noGrp="1"/>
          </p:cNvSpPr>
          <p:nvPr>
            <p:ph type="subTitle" idx="2"/>
          </p:nvPr>
        </p:nvSpPr>
        <p:spPr>
          <a:xfrm>
            <a:off x="2015950" y="2546425"/>
            <a:ext cx="22428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804" name="Google Shape;804;p25"/>
          <p:cNvSpPr txBox="1">
            <a:spLocks noGrp="1"/>
          </p:cNvSpPr>
          <p:nvPr>
            <p:ph type="subTitle" idx="3"/>
          </p:nvPr>
        </p:nvSpPr>
        <p:spPr>
          <a:xfrm>
            <a:off x="4833125" y="2908275"/>
            <a:ext cx="2933400" cy="15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5" name="Google Shape;805;p25"/>
          <p:cNvSpPr txBox="1">
            <a:spLocks noGrp="1"/>
          </p:cNvSpPr>
          <p:nvPr>
            <p:ph type="subTitle" idx="4"/>
          </p:nvPr>
        </p:nvSpPr>
        <p:spPr>
          <a:xfrm>
            <a:off x="5178425" y="2546425"/>
            <a:ext cx="22428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6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808" name="Google Shape;808;p26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809" name="Google Shape;809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26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811" name="Google Shape;811;p26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812" name="Google Shape;812;p26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813" name="Google Shape;813;p26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18" name="Google Shape;818;p26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19" name="Google Shape;819;p26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20" name="Google Shape;820;p26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21" name="Google Shape;821;p26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22" name="Google Shape;822;p26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23" name="Google Shape;823;p26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24" name="Google Shape;824;p26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25" name="Google Shape;825;p26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826" name="Google Shape;826;p26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27" name="Google Shape;827;p26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28" name="Google Shape;828;p26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29" name="Google Shape;829;p26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0" name="Google Shape;830;p26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1" name="Google Shape;831;p26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2" name="Google Shape;832;p26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3" name="Google Shape;833;p26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4" name="Google Shape;834;p26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5" name="Google Shape;835;p26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6" name="Google Shape;836;p26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7" name="Google Shape;837;p26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38" name="Google Shape;838;p26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839" name="Google Shape;839;p26"/>
          <p:cNvSpPr txBox="1">
            <a:spLocks noGrp="1"/>
          </p:cNvSpPr>
          <p:nvPr>
            <p:ph type="subTitle" idx="1"/>
          </p:nvPr>
        </p:nvSpPr>
        <p:spPr>
          <a:xfrm>
            <a:off x="1259294" y="2811325"/>
            <a:ext cx="22428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26"/>
          <p:cNvSpPr txBox="1">
            <a:spLocks noGrp="1"/>
          </p:cNvSpPr>
          <p:nvPr>
            <p:ph type="subTitle" idx="2"/>
          </p:nvPr>
        </p:nvSpPr>
        <p:spPr>
          <a:xfrm>
            <a:off x="1259294" y="24494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841" name="Google Shape;841;p26"/>
          <p:cNvSpPr txBox="1">
            <a:spLocks noGrp="1"/>
          </p:cNvSpPr>
          <p:nvPr>
            <p:ph type="subTitle" idx="3"/>
          </p:nvPr>
        </p:nvSpPr>
        <p:spPr>
          <a:xfrm>
            <a:off x="3597194" y="2811325"/>
            <a:ext cx="22428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6"/>
          <p:cNvSpPr txBox="1">
            <a:spLocks noGrp="1"/>
          </p:cNvSpPr>
          <p:nvPr>
            <p:ph type="subTitle" idx="4"/>
          </p:nvPr>
        </p:nvSpPr>
        <p:spPr>
          <a:xfrm>
            <a:off x="3597194" y="24494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843" name="Google Shape;843;p26"/>
          <p:cNvSpPr txBox="1">
            <a:spLocks noGrp="1"/>
          </p:cNvSpPr>
          <p:nvPr>
            <p:ph type="subTitle" idx="5"/>
          </p:nvPr>
        </p:nvSpPr>
        <p:spPr>
          <a:xfrm>
            <a:off x="5935094" y="2811325"/>
            <a:ext cx="2242800" cy="7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6"/>
          <p:cNvSpPr txBox="1">
            <a:spLocks noGrp="1"/>
          </p:cNvSpPr>
          <p:nvPr>
            <p:ph type="subTitle" idx="6"/>
          </p:nvPr>
        </p:nvSpPr>
        <p:spPr>
          <a:xfrm>
            <a:off x="5935094" y="24494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845" name="Google Shape;845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882872" flipH="1">
            <a:off x="6526039" y="3532039"/>
            <a:ext cx="1847244" cy="178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9000000">
            <a:off x="2375856" y="3459674"/>
            <a:ext cx="1809700" cy="1744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6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0800000">
            <a:off x="7204375" y="731675"/>
            <a:ext cx="1668375" cy="15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7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850" name="Google Shape;850;p27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851" name="Google Shape;851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7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853" name="Google Shape;853;p27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854" name="Google Shape;854;p27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855" name="Google Shape;855;p27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868" name="Google Shape;868;p27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69" name="Google Shape;869;p27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0" name="Google Shape;870;p27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1" name="Google Shape;871;p27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2" name="Google Shape;872;p27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3" name="Google Shape;873;p27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4" name="Google Shape;874;p27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5" name="Google Shape;875;p27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6" name="Google Shape;876;p27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7" name="Google Shape;877;p27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8" name="Google Shape;878;p27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79" name="Google Shape;879;p27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880" name="Google Shape;880;p27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881" name="Google Shape;881;p27"/>
          <p:cNvSpPr txBox="1">
            <a:spLocks noGrp="1"/>
          </p:cNvSpPr>
          <p:nvPr>
            <p:ph type="subTitle" idx="1"/>
          </p:nvPr>
        </p:nvSpPr>
        <p:spPr>
          <a:xfrm>
            <a:off x="1394100" y="2907879"/>
            <a:ext cx="22428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27"/>
          <p:cNvSpPr txBox="1">
            <a:spLocks noGrp="1"/>
          </p:cNvSpPr>
          <p:nvPr>
            <p:ph type="subTitle" idx="2"/>
          </p:nvPr>
        </p:nvSpPr>
        <p:spPr>
          <a:xfrm>
            <a:off x="1394100" y="2606514"/>
            <a:ext cx="22428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883" name="Google Shape;883;p27"/>
          <p:cNvSpPr txBox="1">
            <a:spLocks noGrp="1"/>
          </p:cNvSpPr>
          <p:nvPr>
            <p:ph type="subTitle" idx="3"/>
          </p:nvPr>
        </p:nvSpPr>
        <p:spPr>
          <a:xfrm>
            <a:off x="5507100" y="2039340"/>
            <a:ext cx="22428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27"/>
          <p:cNvSpPr txBox="1">
            <a:spLocks noGrp="1"/>
          </p:cNvSpPr>
          <p:nvPr>
            <p:ph type="subTitle" idx="4"/>
          </p:nvPr>
        </p:nvSpPr>
        <p:spPr>
          <a:xfrm>
            <a:off x="5507100" y="1737975"/>
            <a:ext cx="22428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885" name="Google Shape;885;p27"/>
          <p:cNvSpPr txBox="1">
            <a:spLocks noGrp="1"/>
          </p:cNvSpPr>
          <p:nvPr>
            <p:ph type="subTitle" idx="5"/>
          </p:nvPr>
        </p:nvSpPr>
        <p:spPr>
          <a:xfrm>
            <a:off x="5507100" y="3776418"/>
            <a:ext cx="22428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27"/>
          <p:cNvSpPr txBox="1">
            <a:spLocks noGrp="1"/>
          </p:cNvSpPr>
          <p:nvPr>
            <p:ph type="subTitle" idx="6"/>
          </p:nvPr>
        </p:nvSpPr>
        <p:spPr>
          <a:xfrm>
            <a:off x="5507100" y="3475052"/>
            <a:ext cx="22428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8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889" name="Google Shape;889;p28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890" name="Google Shape;890;p28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891" name="Google Shape;891;p28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892" name="Google Shape;892;p28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893" name="Google Shape;893;p28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899" name="Google Shape;899;p28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00" name="Google Shape;900;p28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02" name="Google Shape;902;p28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03" name="Google Shape;903;p28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05" name="Google Shape;905;p28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906" name="Google Shape;906;p28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07" name="Google Shape;907;p28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08" name="Google Shape;908;p28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09" name="Google Shape;909;p28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0" name="Google Shape;910;p28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1" name="Google Shape;911;p28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2" name="Google Shape;912;p28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3" name="Google Shape;913;p28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4" name="Google Shape;914;p28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5" name="Google Shape;915;p28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6" name="Google Shape;916;p28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7" name="Google Shape;917;p28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18" name="Google Shape;918;p28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919" name="Google Shape;919;p28"/>
          <p:cNvSpPr txBox="1">
            <a:spLocks noGrp="1"/>
          </p:cNvSpPr>
          <p:nvPr>
            <p:ph type="subTitle" idx="1"/>
          </p:nvPr>
        </p:nvSpPr>
        <p:spPr>
          <a:xfrm>
            <a:off x="4282319" y="23107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28"/>
          <p:cNvSpPr txBox="1">
            <a:spLocks noGrp="1"/>
          </p:cNvSpPr>
          <p:nvPr>
            <p:ph type="subTitle" idx="2"/>
          </p:nvPr>
        </p:nvSpPr>
        <p:spPr>
          <a:xfrm>
            <a:off x="4282319" y="19488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921" name="Google Shape;921;p28"/>
          <p:cNvSpPr txBox="1">
            <a:spLocks noGrp="1"/>
          </p:cNvSpPr>
          <p:nvPr>
            <p:ph type="subTitle" idx="3"/>
          </p:nvPr>
        </p:nvSpPr>
        <p:spPr>
          <a:xfrm>
            <a:off x="6368050" y="23107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28"/>
          <p:cNvSpPr txBox="1">
            <a:spLocks noGrp="1"/>
          </p:cNvSpPr>
          <p:nvPr>
            <p:ph type="subTitle" idx="4"/>
          </p:nvPr>
        </p:nvSpPr>
        <p:spPr>
          <a:xfrm>
            <a:off x="6368050" y="19488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923" name="Google Shape;923;p28"/>
          <p:cNvSpPr txBox="1">
            <a:spLocks noGrp="1"/>
          </p:cNvSpPr>
          <p:nvPr>
            <p:ph type="subTitle" idx="5"/>
          </p:nvPr>
        </p:nvSpPr>
        <p:spPr>
          <a:xfrm>
            <a:off x="6368050" y="39611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28"/>
          <p:cNvSpPr txBox="1">
            <a:spLocks noGrp="1"/>
          </p:cNvSpPr>
          <p:nvPr>
            <p:ph type="subTitle" idx="6"/>
          </p:nvPr>
        </p:nvSpPr>
        <p:spPr>
          <a:xfrm>
            <a:off x="6368050" y="35992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925" name="Google Shape;925;p28"/>
          <p:cNvSpPr txBox="1">
            <a:spLocks noGrp="1"/>
          </p:cNvSpPr>
          <p:nvPr>
            <p:ph type="subTitle" idx="7"/>
          </p:nvPr>
        </p:nvSpPr>
        <p:spPr>
          <a:xfrm>
            <a:off x="4282319" y="39611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28"/>
          <p:cNvSpPr txBox="1">
            <a:spLocks noGrp="1"/>
          </p:cNvSpPr>
          <p:nvPr>
            <p:ph type="subTitle" idx="8"/>
          </p:nvPr>
        </p:nvSpPr>
        <p:spPr>
          <a:xfrm>
            <a:off x="4282319" y="35992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_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9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929" name="Google Shape;929;p29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930" name="Google Shape;930;p29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931" name="Google Shape;931;p29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932" name="Google Shape;932;p29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933" name="Google Shape;933;p29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946" name="Google Shape;946;p29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47" name="Google Shape;947;p29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48" name="Google Shape;948;p29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49" name="Google Shape;949;p29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0" name="Google Shape;950;p29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1" name="Google Shape;951;p29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2" name="Google Shape;952;p29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3" name="Google Shape;953;p29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4" name="Google Shape;954;p29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5" name="Google Shape;955;p29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6" name="Google Shape;956;p29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7" name="Google Shape;957;p29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58" name="Google Shape;958;p29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959" name="Google Shape;959;p29"/>
          <p:cNvSpPr txBox="1">
            <a:spLocks noGrp="1"/>
          </p:cNvSpPr>
          <p:nvPr>
            <p:ph type="subTitle" idx="1"/>
          </p:nvPr>
        </p:nvSpPr>
        <p:spPr>
          <a:xfrm>
            <a:off x="2581081" y="19297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29"/>
          <p:cNvSpPr txBox="1">
            <a:spLocks noGrp="1"/>
          </p:cNvSpPr>
          <p:nvPr>
            <p:ph type="subTitle" idx="2"/>
          </p:nvPr>
        </p:nvSpPr>
        <p:spPr>
          <a:xfrm>
            <a:off x="2581081" y="15678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961" name="Google Shape;961;p29"/>
          <p:cNvSpPr txBox="1">
            <a:spLocks noGrp="1"/>
          </p:cNvSpPr>
          <p:nvPr>
            <p:ph type="subTitle" idx="3"/>
          </p:nvPr>
        </p:nvSpPr>
        <p:spPr>
          <a:xfrm>
            <a:off x="5200213" y="19297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29"/>
          <p:cNvSpPr txBox="1">
            <a:spLocks noGrp="1"/>
          </p:cNvSpPr>
          <p:nvPr>
            <p:ph type="subTitle" idx="4"/>
          </p:nvPr>
        </p:nvSpPr>
        <p:spPr>
          <a:xfrm>
            <a:off x="5200213" y="15678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963" name="Google Shape;963;p29"/>
          <p:cNvSpPr txBox="1">
            <a:spLocks noGrp="1"/>
          </p:cNvSpPr>
          <p:nvPr>
            <p:ph type="subTitle" idx="5"/>
          </p:nvPr>
        </p:nvSpPr>
        <p:spPr>
          <a:xfrm>
            <a:off x="5200213" y="34277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p29"/>
          <p:cNvSpPr txBox="1">
            <a:spLocks noGrp="1"/>
          </p:cNvSpPr>
          <p:nvPr>
            <p:ph type="subTitle" idx="6"/>
          </p:nvPr>
        </p:nvSpPr>
        <p:spPr>
          <a:xfrm>
            <a:off x="5200213" y="30658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965" name="Google Shape;965;p29"/>
          <p:cNvSpPr txBox="1">
            <a:spLocks noGrp="1"/>
          </p:cNvSpPr>
          <p:nvPr>
            <p:ph type="subTitle" idx="7"/>
          </p:nvPr>
        </p:nvSpPr>
        <p:spPr>
          <a:xfrm>
            <a:off x="2581081" y="3427713"/>
            <a:ext cx="189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29"/>
          <p:cNvSpPr txBox="1">
            <a:spLocks noGrp="1"/>
          </p:cNvSpPr>
          <p:nvPr>
            <p:ph type="subTitle" idx="8"/>
          </p:nvPr>
        </p:nvSpPr>
        <p:spPr>
          <a:xfrm>
            <a:off x="2581081" y="3065863"/>
            <a:ext cx="18993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1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0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969" name="Google Shape;969;p30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970" name="Google Shape;970;p3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30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972" name="Google Shape;972;p30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973" name="Google Shape;973;p30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974" name="Google Shape;974;p30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75" name="Google Shape;975;p30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76" name="Google Shape;976;p30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78" name="Google Shape;978;p30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79" name="Google Shape;979;p30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0" name="Google Shape;980;p30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1" name="Google Shape;981;p30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2" name="Google Shape;982;p30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3" name="Google Shape;983;p30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4" name="Google Shape;984;p30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5" name="Google Shape;985;p30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987" name="Google Shape;987;p30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88" name="Google Shape;988;p30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89" name="Google Shape;989;p30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0" name="Google Shape;990;p30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1" name="Google Shape;991;p30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2" name="Google Shape;992;p30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3" name="Google Shape;993;p30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4" name="Google Shape;994;p30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5" name="Google Shape;995;p30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6" name="Google Shape;996;p30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7" name="Google Shape;997;p30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8" name="Google Shape;998;p30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999" name="Google Shape;999;p30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000" name="Google Shape;1000;p30"/>
          <p:cNvSpPr txBox="1">
            <a:spLocks noGrp="1"/>
          </p:cNvSpPr>
          <p:nvPr>
            <p:ph type="subTitle" idx="1"/>
          </p:nvPr>
        </p:nvSpPr>
        <p:spPr>
          <a:xfrm>
            <a:off x="1395749" y="2107175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30"/>
          <p:cNvSpPr txBox="1">
            <a:spLocks noGrp="1"/>
          </p:cNvSpPr>
          <p:nvPr>
            <p:ph type="subTitle" idx="2"/>
          </p:nvPr>
        </p:nvSpPr>
        <p:spPr>
          <a:xfrm>
            <a:off x="1395749" y="1745325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02" name="Google Shape;1002;p30"/>
          <p:cNvSpPr txBox="1">
            <a:spLocks noGrp="1"/>
          </p:cNvSpPr>
          <p:nvPr>
            <p:ph type="subTitle" idx="3"/>
          </p:nvPr>
        </p:nvSpPr>
        <p:spPr>
          <a:xfrm>
            <a:off x="5907926" y="2107175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30"/>
          <p:cNvSpPr txBox="1">
            <a:spLocks noGrp="1"/>
          </p:cNvSpPr>
          <p:nvPr>
            <p:ph type="subTitle" idx="4"/>
          </p:nvPr>
        </p:nvSpPr>
        <p:spPr>
          <a:xfrm>
            <a:off x="5907926" y="1745325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04" name="Google Shape;1004;p30"/>
          <p:cNvSpPr txBox="1">
            <a:spLocks noGrp="1"/>
          </p:cNvSpPr>
          <p:nvPr>
            <p:ph type="subTitle" idx="5"/>
          </p:nvPr>
        </p:nvSpPr>
        <p:spPr>
          <a:xfrm>
            <a:off x="5907926" y="3610750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30"/>
          <p:cNvSpPr txBox="1">
            <a:spLocks noGrp="1"/>
          </p:cNvSpPr>
          <p:nvPr>
            <p:ph type="subTitle" idx="6"/>
          </p:nvPr>
        </p:nvSpPr>
        <p:spPr>
          <a:xfrm>
            <a:off x="5907926" y="3248900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06" name="Google Shape;1006;p30"/>
          <p:cNvSpPr txBox="1">
            <a:spLocks noGrp="1"/>
          </p:cNvSpPr>
          <p:nvPr>
            <p:ph type="subTitle" idx="7"/>
          </p:nvPr>
        </p:nvSpPr>
        <p:spPr>
          <a:xfrm>
            <a:off x="1395749" y="3610750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30"/>
          <p:cNvSpPr txBox="1">
            <a:spLocks noGrp="1"/>
          </p:cNvSpPr>
          <p:nvPr>
            <p:ph type="subTitle" idx="8"/>
          </p:nvPr>
        </p:nvSpPr>
        <p:spPr>
          <a:xfrm>
            <a:off x="1395749" y="3248900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1008" name="Google Shape;1008;p30"/>
          <p:cNvPicPr preferRelativeResize="0"/>
          <p:nvPr/>
        </p:nvPicPr>
        <p:blipFill rotWithShape="1">
          <a:blip r:embed="rId4"/>
          <a:srcRect l="7356" t="18064" r="10817" b="27209"/>
          <a:stretch>
            <a:fillRect/>
          </a:stretch>
        </p:blipFill>
        <p:spPr>
          <a:xfrm>
            <a:off x="7027725" y="658113"/>
            <a:ext cx="1518251" cy="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0"/>
          <p:cNvPicPr preferRelativeResize="0"/>
          <p:nvPr/>
        </p:nvPicPr>
        <p:blipFill rotWithShape="1">
          <a:blip r:embed="rId5"/>
          <a:srcRect l="18957" t="18008" r="10699" b="13333"/>
          <a:stretch>
            <a:fillRect/>
          </a:stretch>
        </p:blipFill>
        <p:spPr>
          <a:xfrm rot="-887813">
            <a:off x="1211413" y="447656"/>
            <a:ext cx="1246626" cy="113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1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1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12" name="Google Shape;1012;p31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013" name="Google Shape;1013;p3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31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015" name="Google Shape;1015;p31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016" name="Google Shape;1016;p31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017" name="Google Shape;1017;p31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18" name="Google Shape;1018;p31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19" name="Google Shape;1019;p31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0" name="Google Shape;1020;p31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1" name="Google Shape;1021;p31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2" name="Google Shape;1022;p31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3" name="Google Shape;1023;p31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4" name="Google Shape;1024;p31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5" name="Google Shape;1025;p31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6" name="Google Shape;1026;p31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7" name="Google Shape;1027;p31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8" name="Google Shape;1028;p31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29" name="Google Shape;1029;p31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030" name="Google Shape;1030;p31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1" name="Google Shape;1031;p31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2" name="Google Shape;1032;p31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3" name="Google Shape;1033;p31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4" name="Google Shape;1034;p31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5" name="Google Shape;1035;p31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6" name="Google Shape;1036;p31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7" name="Google Shape;1037;p31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8" name="Google Shape;1038;p31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39" name="Google Shape;1039;p31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40" name="Google Shape;1040;p31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41" name="Google Shape;1041;p31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42" name="Google Shape;1042;p31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043" name="Google Shape;1043;p31"/>
          <p:cNvSpPr txBox="1">
            <a:spLocks noGrp="1"/>
          </p:cNvSpPr>
          <p:nvPr>
            <p:ph type="subTitle" idx="1"/>
          </p:nvPr>
        </p:nvSpPr>
        <p:spPr>
          <a:xfrm>
            <a:off x="2347562" y="1802250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31"/>
          <p:cNvSpPr txBox="1">
            <a:spLocks noGrp="1"/>
          </p:cNvSpPr>
          <p:nvPr>
            <p:ph type="subTitle" idx="2"/>
          </p:nvPr>
        </p:nvSpPr>
        <p:spPr>
          <a:xfrm>
            <a:off x="2347562" y="2374950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45" name="Google Shape;1045;p31"/>
          <p:cNvSpPr txBox="1">
            <a:spLocks noGrp="1"/>
          </p:cNvSpPr>
          <p:nvPr>
            <p:ph type="subTitle" idx="3"/>
          </p:nvPr>
        </p:nvSpPr>
        <p:spPr>
          <a:xfrm>
            <a:off x="4995639" y="1802250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6" name="Google Shape;1046;p31"/>
          <p:cNvSpPr txBox="1">
            <a:spLocks noGrp="1"/>
          </p:cNvSpPr>
          <p:nvPr>
            <p:ph type="subTitle" idx="4"/>
          </p:nvPr>
        </p:nvSpPr>
        <p:spPr>
          <a:xfrm>
            <a:off x="4995639" y="2374950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47" name="Google Shape;1047;p31"/>
          <p:cNvSpPr txBox="1">
            <a:spLocks noGrp="1"/>
          </p:cNvSpPr>
          <p:nvPr>
            <p:ph type="subTitle" idx="5"/>
          </p:nvPr>
        </p:nvSpPr>
        <p:spPr>
          <a:xfrm>
            <a:off x="4995639" y="3305825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31"/>
          <p:cNvSpPr txBox="1">
            <a:spLocks noGrp="1"/>
          </p:cNvSpPr>
          <p:nvPr>
            <p:ph type="subTitle" idx="6"/>
          </p:nvPr>
        </p:nvSpPr>
        <p:spPr>
          <a:xfrm>
            <a:off x="4995639" y="3878525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49" name="Google Shape;1049;p31"/>
          <p:cNvSpPr txBox="1">
            <a:spLocks noGrp="1"/>
          </p:cNvSpPr>
          <p:nvPr>
            <p:ph type="subTitle" idx="7"/>
          </p:nvPr>
        </p:nvSpPr>
        <p:spPr>
          <a:xfrm>
            <a:off x="2347562" y="3305825"/>
            <a:ext cx="209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31"/>
          <p:cNvSpPr txBox="1">
            <a:spLocks noGrp="1"/>
          </p:cNvSpPr>
          <p:nvPr>
            <p:ph type="subTitle" idx="8"/>
          </p:nvPr>
        </p:nvSpPr>
        <p:spPr>
          <a:xfrm>
            <a:off x="2347562" y="3878525"/>
            <a:ext cx="20940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1051" name="Google Shape;1051;p31"/>
          <p:cNvPicPr preferRelativeResize="0"/>
          <p:nvPr/>
        </p:nvPicPr>
        <p:blipFill rotWithShape="1">
          <a:blip r:embed="rId4"/>
          <a:srcRect t="1802" b="1793"/>
          <a:stretch>
            <a:fillRect/>
          </a:stretch>
        </p:blipFill>
        <p:spPr>
          <a:xfrm rot="6654538" flipH="1">
            <a:off x="7336759" y="403513"/>
            <a:ext cx="1607554" cy="1549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-6175571">
            <a:off x="827927" y="256791"/>
            <a:ext cx="1556368" cy="15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13" name="Google Shape;113;p5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16" name="Google Shape;116;p5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17" name="Google Shape;117;p5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31" name="Google Shape;131;p5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925869" y="2858175"/>
            <a:ext cx="22428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1925869" y="249632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4975319" y="2858175"/>
            <a:ext cx="2242800" cy="12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4975319" y="249632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4"/>
          <a:srcRect t="12766" b="6123"/>
          <a:stretch>
            <a:fillRect/>
          </a:stretch>
        </p:blipFill>
        <p:spPr>
          <a:xfrm>
            <a:off x="7245850" y="3160350"/>
            <a:ext cx="1898150" cy="197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5"/>
          <a:srcRect l="9261" t="28180" r="18494" b="9858"/>
          <a:stretch>
            <a:fillRect/>
          </a:stretch>
        </p:blipFill>
        <p:spPr>
          <a:xfrm>
            <a:off x="6522475" y="1207627"/>
            <a:ext cx="2242800" cy="179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6"/>
          <a:srcRect l="7552" t="7355" r="23600"/>
          <a:stretch>
            <a:fillRect/>
          </a:stretch>
        </p:blipFill>
        <p:spPr>
          <a:xfrm rot="5888868">
            <a:off x="921962" y="295713"/>
            <a:ext cx="1266101" cy="15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2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055" name="Google Shape;1055;p32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056" name="Google Shape;1056;p3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32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058" name="Google Shape;1058;p32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059" name="Google Shape;1059;p32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060" name="Google Shape;1060;p32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1" name="Google Shape;1061;p32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2" name="Google Shape;1062;p32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3" name="Google Shape;1063;p32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4" name="Google Shape;1064;p32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5" name="Google Shape;1065;p32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6" name="Google Shape;1066;p32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7" name="Google Shape;1067;p32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8" name="Google Shape;1068;p32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69" name="Google Shape;1069;p32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70" name="Google Shape;1070;p32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71" name="Google Shape;1071;p32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072" name="Google Shape;1072;p32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073" name="Google Shape;1073;p32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74" name="Google Shape;1074;p32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75" name="Google Shape;1075;p32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76" name="Google Shape;1076;p32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77" name="Google Shape;1077;p32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78" name="Google Shape;1078;p32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79" name="Google Shape;1079;p32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80" name="Google Shape;1080;p32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81" name="Google Shape;1081;p32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82" name="Google Shape;1082;p32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83" name="Google Shape;1083;p32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84" name="Google Shape;1084;p32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085" name="Google Shape;1085;p32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086" name="Google Shape;1086;p32"/>
          <p:cNvSpPr txBox="1">
            <a:spLocks noGrp="1"/>
          </p:cNvSpPr>
          <p:nvPr>
            <p:ph type="subTitle" idx="1"/>
          </p:nvPr>
        </p:nvSpPr>
        <p:spPr>
          <a:xfrm>
            <a:off x="1381250" y="2153400"/>
            <a:ext cx="19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7" name="Google Shape;1087;p32"/>
          <p:cNvSpPr txBox="1">
            <a:spLocks noGrp="1"/>
          </p:cNvSpPr>
          <p:nvPr>
            <p:ph type="subTitle" idx="2"/>
          </p:nvPr>
        </p:nvSpPr>
        <p:spPr>
          <a:xfrm>
            <a:off x="1381250" y="1791550"/>
            <a:ext cx="19989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88" name="Google Shape;1088;p32"/>
          <p:cNvSpPr txBox="1">
            <a:spLocks noGrp="1"/>
          </p:cNvSpPr>
          <p:nvPr>
            <p:ph type="subTitle" idx="3"/>
          </p:nvPr>
        </p:nvSpPr>
        <p:spPr>
          <a:xfrm>
            <a:off x="3719150" y="2153400"/>
            <a:ext cx="19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9" name="Google Shape;1089;p32"/>
          <p:cNvSpPr txBox="1">
            <a:spLocks noGrp="1"/>
          </p:cNvSpPr>
          <p:nvPr>
            <p:ph type="subTitle" idx="4"/>
          </p:nvPr>
        </p:nvSpPr>
        <p:spPr>
          <a:xfrm>
            <a:off x="3719150" y="1791550"/>
            <a:ext cx="19989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90" name="Google Shape;1090;p32"/>
          <p:cNvSpPr txBox="1">
            <a:spLocks noGrp="1"/>
          </p:cNvSpPr>
          <p:nvPr>
            <p:ph type="subTitle" idx="5"/>
          </p:nvPr>
        </p:nvSpPr>
        <p:spPr>
          <a:xfrm>
            <a:off x="6057050" y="2153400"/>
            <a:ext cx="19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1" name="Google Shape;1091;p32"/>
          <p:cNvSpPr txBox="1">
            <a:spLocks noGrp="1"/>
          </p:cNvSpPr>
          <p:nvPr>
            <p:ph type="subTitle" idx="6"/>
          </p:nvPr>
        </p:nvSpPr>
        <p:spPr>
          <a:xfrm>
            <a:off x="6057049" y="1791550"/>
            <a:ext cx="19989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92" name="Google Shape;1092;p32"/>
          <p:cNvSpPr txBox="1">
            <a:spLocks noGrp="1"/>
          </p:cNvSpPr>
          <p:nvPr>
            <p:ph type="subTitle" idx="7"/>
          </p:nvPr>
        </p:nvSpPr>
        <p:spPr>
          <a:xfrm>
            <a:off x="1381250" y="3517375"/>
            <a:ext cx="19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3" name="Google Shape;1093;p32"/>
          <p:cNvSpPr txBox="1">
            <a:spLocks noGrp="1"/>
          </p:cNvSpPr>
          <p:nvPr>
            <p:ph type="subTitle" idx="8"/>
          </p:nvPr>
        </p:nvSpPr>
        <p:spPr>
          <a:xfrm>
            <a:off x="1381249" y="3155525"/>
            <a:ext cx="19989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94" name="Google Shape;1094;p32"/>
          <p:cNvSpPr txBox="1">
            <a:spLocks noGrp="1"/>
          </p:cNvSpPr>
          <p:nvPr>
            <p:ph type="subTitle" idx="9"/>
          </p:nvPr>
        </p:nvSpPr>
        <p:spPr>
          <a:xfrm>
            <a:off x="3719150" y="3517375"/>
            <a:ext cx="19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32"/>
          <p:cNvSpPr txBox="1">
            <a:spLocks noGrp="1"/>
          </p:cNvSpPr>
          <p:nvPr>
            <p:ph type="subTitle" idx="13"/>
          </p:nvPr>
        </p:nvSpPr>
        <p:spPr>
          <a:xfrm>
            <a:off x="3719149" y="3155525"/>
            <a:ext cx="19989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096" name="Google Shape;1096;p32"/>
          <p:cNvSpPr txBox="1">
            <a:spLocks noGrp="1"/>
          </p:cNvSpPr>
          <p:nvPr>
            <p:ph type="subTitle" idx="14"/>
          </p:nvPr>
        </p:nvSpPr>
        <p:spPr>
          <a:xfrm>
            <a:off x="6057050" y="3517375"/>
            <a:ext cx="199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32"/>
          <p:cNvSpPr txBox="1">
            <a:spLocks noGrp="1"/>
          </p:cNvSpPr>
          <p:nvPr>
            <p:ph type="subTitle" idx="15"/>
          </p:nvPr>
        </p:nvSpPr>
        <p:spPr>
          <a:xfrm>
            <a:off x="6057049" y="3155525"/>
            <a:ext cx="19989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1098" name="Google Shape;1098;p32"/>
          <p:cNvPicPr preferRelativeResize="0"/>
          <p:nvPr/>
        </p:nvPicPr>
        <p:blipFill rotWithShape="1">
          <a:blip r:embed="rId4"/>
          <a:srcRect l="7356" t="18064" r="10817" b="27209"/>
          <a:stretch>
            <a:fillRect/>
          </a:stretch>
        </p:blipFill>
        <p:spPr>
          <a:xfrm>
            <a:off x="7027725" y="743075"/>
            <a:ext cx="1518251" cy="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32"/>
          <p:cNvPicPr preferRelativeResize="0"/>
          <p:nvPr/>
        </p:nvPicPr>
        <p:blipFill rotWithShape="1">
          <a:blip r:embed="rId5"/>
          <a:srcRect l="18957" t="18008" r="10699" b="13333"/>
          <a:stretch>
            <a:fillRect/>
          </a:stretch>
        </p:blipFill>
        <p:spPr>
          <a:xfrm rot="-887813">
            <a:off x="1211413" y="447656"/>
            <a:ext cx="1246626" cy="113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5_1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3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102" name="Google Shape;1102;p33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103" name="Google Shape;1103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33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105" name="Google Shape;1105;p33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106" name="Google Shape;1106;p33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107" name="Google Shape;1107;p33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19" name="Google Shape;1119;p33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120" name="Google Shape;1120;p33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1" name="Google Shape;1121;p33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2" name="Google Shape;1122;p33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3" name="Google Shape;1123;p33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4" name="Google Shape;1124;p33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5" name="Google Shape;1125;p33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6" name="Google Shape;1126;p33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7" name="Google Shape;1127;p33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8" name="Google Shape;1128;p33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29" name="Google Shape;1129;p33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30" name="Google Shape;1130;p33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31" name="Google Shape;1131;p33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32" name="Google Shape;1132;p33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133" name="Google Shape;1133;p33"/>
          <p:cNvSpPr txBox="1">
            <a:spLocks noGrp="1"/>
          </p:cNvSpPr>
          <p:nvPr>
            <p:ph type="subTitle" idx="1"/>
          </p:nvPr>
        </p:nvSpPr>
        <p:spPr>
          <a:xfrm>
            <a:off x="2047900" y="2153400"/>
            <a:ext cx="13749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4" name="Google Shape;1134;p33"/>
          <p:cNvSpPr txBox="1">
            <a:spLocks noGrp="1"/>
          </p:cNvSpPr>
          <p:nvPr>
            <p:ph type="subTitle" idx="2"/>
          </p:nvPr>
        </p:nvSpPr>
        <p:spPr>
          <a:xfrm>
            <a:off x="2047888" y="1791550"/>
            <a:ext cx="1374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35" name="Google Shape;1135;p33"/>
          <p:cNvSpPr txBox="1">
            <a:spLocks noGrp="1"/>
          </p:cNvSpPr>
          <p:nvPr>
            <p:ph type="subTitle" idx="3"/>
          </p:nvPr>
        </p:nvSpPr>
        <p:spPr>
          <a:xfrm>
            <a:off x="4265563" y="2153400"/>
            <a:ext cx="13749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6" name="Google Shape;1136;p33"/>
          <p:cNvSpPr txBox="1">
            <a:spLocks noGrp="1"/>
          </p:cNvSpPr>
          <p:nvPr>
            <p:ph type="subTitle" idx="4"/>
          </p:nvPr>
        </p:nvSpPr>
        <p:spPr>
          <a:xfrm>
            <a:off x="4265554" y="1791550"/>
            <a:ext cx="1374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37" name="Google Shape;1137;p33"/>
          <p:cNvSpPr txBox="1">
            <a:spLocks noGrp="1"/>
          </p:cNvSpPr>
          <p:nvPr>
            <p:ph type="subTitle" idx="5"/>
          </p:nvPr>
        </p:nvSpPr>
        <p:spPr>
          <a:xfrm>
            <a:off x="6483227" y="2153400"/>
            <a:ext cx="13749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8" name="Google Shape;1138;p33"/>
          <p:cNvSpPr txBox="1">
            <a:spLocks noGrp="1"/>
          </p:cNvSpPr>
          <p:nvPr>
            <p:ph type="subTitle" idx="6"/>
          </p:nvPr>
        </p:nvSpPr>
        <p:spPr>
          <a:xfrm>
            <a:off x="6483219" y="1791550"/>
            <a:ext cx="1374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39" name="Google Shape;1139;p33"/>
          <p:cNvSpPr txBox="1">
            <a:spLocks noGrp="1"/>
          </p:cNvSpPr>
          <p:nvPr>
            <p:ph type="subTitle" idx="7"/>
          </p:nvPr>
        </p:nvSpPr>
        <p:spPr>
          <a:xfrm>
            <a:off x="2047900" y="3517375"/>
            <a:ext cx="13749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0" name="Google Shape;1140;p33"/>
          <p:cNvSpPr txBox="1">
            <a:spLocks noGrp="1"/>
          </p:cNvSpPr>
          <p:nvPr>
            <p:ph type="subTitle" idx="8"/>
          </p:nvPr>
        </p:nvSpPr>
        <p:spPr>
          <a:xfrm>
            <a:off x="2047887" y="3155525"/>
            <a:ext cx="1374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41" name="Google Shape;1141;p33"/>
          <p:cNvSpPr txBox="1">
            <a:spLocks noGrp="1"/>
          </p:cNvSpPr>
          <p:nvPr>
            <p:ph type="subTitle" idx="9"/>
          </p:nvPr>
        </p:nvSpPr>
        <p:spPr>
          <a:xfrm>
            <a:off x="4265563" y="3517375"/>
            <a:ext cx="13749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33"/>
          <p:cNvSpPr txBox="1">
            <a:spLocks noGrp="1"/>
          </p:cNvSpPr>
          <p:nvPr>
            <p:ph type="subTitle" idx="13"/>
          </p:nvPr>
        </p:nvSpPr>
        <p:spPr>
          <a:xfrm>
            <a:off x="4265553" y="3155525"/>
            <a:ext cx="1374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43" name="Google Shape;1143;p33"/>
          <p:cNvSpPr txBox="1">
            <a:spLocks noGrp="1"/>
          </p:cNvSpPr>
          <p:nvPr>
            <p:ph type="subTitle" idx="14"/>
          </p:nvPr>
        </p:nvSpPr>
        <p:spPr>
          <a:xfrm>
            <a:off x="6483227" y="3517375"/>
            <a:ext cx="1374900" cy="7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33"/>
          <p:cNvSpPr txBox="1">
            <a:spLocks noGrp="1"/>
          </p:cNvSpPr>
          <p:nvPr>
            <p:ph type="subTitle" idx="15"/>
          </p:nvPr>
        </p:nvSpPr>
        <p:spPr>
          <a:xfrm>
            <a:off x="6483219" y="3155525"/>
            <a:ext cx="13749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45" name="Google Shape;1145;p33"/>
          <p:cNvSpPr txBox="1">
            <a:spLocks noGrp="1"/>
          </p:cNvSpPr>
          <p:nvPr>
            <p:ph type="title" idx="16" hasCustomPrompt="1"/>
          </p:nvPr>
        </p:nvSpPr>
        <p:spPr>
          <a:xfrm>
            <a:off x="1140200" y="1791550"/>
            <a:ext cx="907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6" name="Google Shape;1146;p33"/>
          <p:cNvSpPr txBox="1">
            <a:spLocks noGrp="1"/>
          </p:cNvSpPr>
          <p:nvPr>
            <p:ph type="title" idx="17" hasCustomPrompt="1"/>
          </p:nvPr>
        </p:nvSpPr>
        <p:spPr>
          <a:xfrm>
            <a:off x="1140200" y="3155525"/>
            <a:ext cx="907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7" name="Google Shape;1147;p33"/>
          <p:cNvSpPr txBox="1">
            <a:spLocks noGrp="1"/>
          </p:cNvSpPr>
          <p:nvPr>
            <p:ph type="title" idx="18" hasCustomPrompt="1"/>
          </p:nvPr>
        </p:nvSpPr>
        <p:spPr>
          <a:xfrm>
            <a:off x="3357750" y="1791550"/>
            <a:ext cx="907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8" name="Google Shape;1148;p33"/>
          <p:cNvSpPr txBox="1">
            <a:spLocks noGrp="1"/>
          </p:cNvSpPr>
          <p:nvPr>
            <p:ph type="title" idx="19" hasCustomPrompt="1"/>
          </p:nvPr>
        </p:nvSpPr>
        <p:spPr>
          <a:xfrm>
            <a:off x="3357750" y="3155525"/>
            <a:ext cx="907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9" name="Google Shape;1149;p33"/>
          <p:cNvSpPr txBox="1">
            <a:spLocks noGrp="1"/>
          </p:cNvSpPr>
          <p:nvPr>
            <p:ph type="title" idx="20" hasCustomPrompt="1"/>
          </p:nvPr>
        </p:nvSpPr>
        <p:spPr>
          <a:xfrm>
            <a:off x="5575300" y="1791550"/>
            <a:ext cx="907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0" name="Google Shape;1150;p33"/>
          <p:cNvSpPr txBox="1">
            <a:spLocks noGrp="1"/>
          </p:cNvSpPr>
          <p:nvPr>
            <p:ph type="title" idx="21" hasCustomPrompt="1"/>
          </p:nvPr>
        </p:nvSpPr>
        <p:spPr>
          <a:xfrm>
            <a:off x="5575300" y="3155525"/>
            <a:ext cx="9078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151" name="Google Shape;1151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6175571">
            <a:off x="1294552" y="216941"/>
            <a:ext cx="1556368" cy="15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3"/>
          <p:cNvPicPr preferRelativeResize="0"/>
          <p:nvPr/>
        </p:nvPicPr>
        <p:blipFill rotWithShape="1">
          <a:blip r:embed="rId5"/>
          <a:srcRect l="17753" t="14620" r="17167" b="3101"/>
          <a:stretch>
            <a:fillRect/>
          </a:stretch>
        </p:blipFill>
        <p:spPr>
          <a:xfrm rot="-4611514">
            <a:off x="7105671" y="410402"/>
            <a:ext cx="1249884" cy="1475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4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34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155" name="Google Shape;1155;p34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156" name="Google Shape;1156;p3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34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158" name="Google Shape;1158;p34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159" name="Google Shape;1159;p34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160" name="Google Shape;1160;p34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1" name="Google Shape;1161;p34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2" name="Google Shape;1162;p34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3" name="Google Shape;1163;p34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4" name="Google Shape;1164;p34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5" name="Google Shape;1165;p34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6" name="Google Shape;1166;p34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7" name="Google Shape;1167;p34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8" name="Google Shape;1168;p34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69" name="Google Shape;1169;p34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70" name="Google Shape;1170;p34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71" name="Google Shape;1171;p34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172" name="Google Shape;1172;p34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173" name="Google Shape;1173;p34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186" name="Google Shape;1186;p34"/>
          <p:cNvSpPr txBox="1">
            <a:spLocks noGrp="1"/>
          </p:cNvSpPr>
          <p:nvPr>
            <p:ph type="subTitle" idx="1"/>
          </p:nvPr>
        </p:nvSpPr>
        <p:spPr>
          <a:xfrm>
            <a:off x="1207875" y="1906550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7" name="Google Shape;1187;p34"/>
          <p:cNvSpPr txBox="1">
            <a:spLocks noGrp="1"/>
          </p:cNvSpPr>
          <p:nvPr>
            <p:ph type="subTitle" idx="2"/>
          </p:nvPr>
        </p:nvSpPr>
        <p:spPr>
          <a:xfrm>
            <a:off x="1207869" y="1544700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88" name="Google Shape;1188;p34"/>
          <p:cNvSpPr txBox="1">
            <a:spLocks noGrp="1"/>
          </p:cNvSpPr>
          <p:nvPr>
            <p:ph type="subTitle" idx="3"/>
          </p:nvPr>
        </p:nvSpPr>
        <p:spPr>
          <a:xfrm>
            <a:off x="1207875" y="2920225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9" name="Google Shape;1189;p34"/>
          <p:cNvSpPr txBox="1">
            <a:spLocks noGrp="1"/>
          </p:cNvSpPr>
          <p:nvPr>
            <p:ph type="subTitle" idx="4"/>
          </p:nvPr>
        </p:nvSpPr>
        <p:spPr>
          <a:xfrm>
            <a:off x="1207869" y="25583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90" name="Google Shape;1190;p34"/>
          <p:cNvSpPr txBox="1">
            <a:spLocks noGrp="1"/>
          </p:cNvSpPr>
          <p:nvPr>
            <p:ph type="subTitle" idx="5"/>
          </p:nvPr>
        </p:nvSpPr>
        <p:spPr>
          <a:xfrm>
            <a:off x="1207875" y="3933900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1" name="Google Shape;1191;p34"/>
          <p:cNvSpPr txBox="1">
            <a:spLocks noGrp="1"/>
          </p:cNvSpPr>
          <p:nvPr>
            <p:ph type="subTitle" idx="6"/>
          </p:nvPr>
        </p:nvSpPr>
        <p:spPr>
          <a:xfrm>
            <a:off x="1207869" y="3572050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92" name="Google Shape;1192;p34"/>
          <p:cNvSpPr txBox="1">
            <a:spLocks noGrp="1"/>
          </p:cNvSpPr>
          <p:nvPr>
            <p:ph type="subTitle" idx="7"/>
          </p:nvPr>
        </p:nvSpPr>
        <p:spPr>
          <a:xfrm>
            <a:off x="5829975" y="1906550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34"/>
          <p:cNvSpPr txBox="1">
            <a:spLocks noGrp="1"/>
          </p:cNvSpPr>
          <p:nvPr>
            <p:ph type="subTitle" idx="8"/>
          </p:nvPr>
        </p:nvSpPr>
        <p:spPr>
          <a:xfrm>
            <a:off x="5829969" y="1544700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94" name="Google Shape;1194;p34"/>
          <p:cNvSpPr txBox="1">
            <a:spLocks noGrp="1"/>
          </p:cNvSpPr>
          <p:nvPr>
            <p:ph type="subTitle" idx="9"/>
          </p:nvPr>
        </p:nvSpPr>
        <p:spPr>
          <a:xfrm>
            <a:off x="5829975" y="2920225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34"/>
          <p:cNvSpPr txBox="1">
            <a:spLocks noGrp="1"/>
          </p:cNvSpPr>
          <p:nvPr>
            <p:ph type="subTitle" idx="13"/>
          </p:nvPr>
        </p:nvSpPr>
        <p:spPr>
          <a:xfrm>
            <a:off x="5829969" y="2558375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196" name="Google Shape;1196;p34"/>
          <p:cNvSpPr txBox="1">
            <a:spLocks noGrp="1"/>
          </p:cNvSpPr>
          <p:nvPr>
            <p:ph type="subTitle" idx="14"/>
          </p:nvPr>
        </p:nvSpPr>
        <p:spPr>
          <a:xfrm>
            <a:off x="5829975" y="3933900"/>
            <a:ext cx="224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34"/>
          <p:cNvSpPr txBox="1">
            <a:spLocks noGrp="1"/>
          </p:cNvSpPr>
          <p:nvPr>
            <p:ph type="subTitle" idx="15"/>
          </p:nvPr>
        </p:nvSpPr>
        <p:spPr>
          <a:xfrm>
            <a:off x="5829969" y="3572050"/>
            <a:ext cx="2242800" cy="4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1198" name="Google Shape;1198;p34"/>
          <p:cNvPicPr preferRelativeResize="0"/>
          <p:nvPr/>
        </p:nvPicPr>
        <p:blipFill rotWithShape="1">
          <a:blip r:embed="rId4"/>
          <a:srcRect l="10992" t="30075" r="18085" b="19044"/>
          <a:stretch>
            <a:fillRect/>
          </a:stretch>
        </p:blipFill>
        <p:spPr>
          <a:xfrm rot="608974">
            <a:off x="6818911" y="773960"/>
            <a:ext cx="2070902" cy="13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34"/>
          <p:cNvPicPr preferRelativeResize="0"/>
          <p:nvPr/>
        </p:nvPicPr>
        <p:blipFill rotWithShape="1">
          <a:blip r:embed="rId5"/>
          <a:srcRect l="16714" t="20112" r="12966" b="10438"/>
          <a:stretch>
            <a:fillRect/>
          </a:stretch>
        </p:blipFill>
        <p:spPr>
          <a:xfrm>
            <a:off x="1395932" y="352475"/>
            <a:ext cx="1317442" cy="12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5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202" name="Google Shape;1202;p35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203" name="Google Shape;1203;p35"/>
          <p:cNvSpPr txBox="1">
            <a:spLocks noGrp="1"/>
          </p:cNvSpPr>
          <p:nvPr>
            <p:ph type="title"/>
          </p:nvPr>
        </p:nvSpPr>
        <p:spPr>
          <a:xfrm>
            <a:off x="2817900" y="1551163"/>
            <a:ext cx="35082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204" name="Google Shape;1204;p35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205" name="Google Shape;1205;p35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206" name="Google Shape;1206;p35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3" name="Google Shape;1213;p35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4" name="Google Shape;1214;p35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7" name="Google Shape;1217;p35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18" name="Google Shape;1218;p35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219" name="Google Shape;1219;p35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0" name="Google Shape;1220;p35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232" name="Google Shape;1232;p35"/>
          <p:cNvSpPr txBox="1">
            <a:spLocks noGrp="1"/>
          </p:cNvSpPr>
          <p:nvPr>
            <p:ph type="subTitle" idx="1"/>
          </p:nvPr>
        </p:nvSpPr>
        <p:spPr>
          <a:xfrm>
            <a:off x="2178450" y="2944263"/>
            <a:ext cx="47871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233" name="Google Shape;1233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47875" y="2816425"/>
            <a:ext cx="2180000" cy="21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4475" y="327450"/>
            <a:ext cx="2020350" cy="18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6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237" name="Google Shape;1237;p36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238" name="Google Shape;1238;p36"/>
          <p:cNvSpPr txBox="1">
            <a:spLocks noGrp="1"/>
          </p:cNvSpPr>
          <p:nvPr>
            <p:ph type="title"/>
          </p:nvPr>
        </p:nvSpPr>
        <p:spPr>
          <a:xfrm>
            <a:off x="1521325" y="738300"/>
            <a:ext cx="3332100" cy="15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239" name="Google Shape;1239;p36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240" name="Google Shape;1240;p36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241" name="Google Shape;1241;p36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2" name="Google Shape;1242;p36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3" name="Google Shape;1243;p36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4" name="Google Shape;1244;p36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5" name="Google Shape;1245;p36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6" name="Google Shape;1246;p36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7" name="Google Shape;1247;p36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8" name="Google Shape;1248;p36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49" name="Google Shape;1249;p36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50" name="Google Shape;1250;p36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51" name="Google Shape;1251;p36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52" name="Google Shape;1252;p36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53" name="Google Shape;1253;p36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254" name="Google Shape;1254;p36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55" name="Google Shape;1255;p36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56" name="Google Shape;1256;p36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57" name="Google Shape;1257;p36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58" name="Google Shape;1258;p36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59" name="Google Shape;1259;p36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0" name="Google Shape;1260;p36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1" name="Google Shape;1261;p36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2" name="Google Shape;1262;p36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3" name="Google Shape;1263;p36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4" name="Google Shape;1264;p36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5" name="Google Shape;1265;p36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66" name="Google Shape;1266;p36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267" name="Google Shape;1267;p36"/>
          <p:cNvSpPr txBox="1">
            <a:spLocks noGrp="1"/>
          </p:cNvSpPr>
          <p:nvPr>
            <p:ph type="subTitle" idx="1"/>
          </p:nvPr>
        </p:nvSpPr>
        <p:spPr>
          <a:xfrm>
            <a:off x="1521325" y="2495100"/>
            <a:ext cx="4508100" cy="19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2_1_1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37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270" name="Google Shape;1270;p37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271" name="Google Shape;1271;p37"/>
          <p:cNvSpPr txBox="1">
            <a:spLocks noGrp="1"/>
          </p:cNvSpPr>
          <p:nvPr>
            <p:ph type="title"/>
          </p:nvPr>
        </p:nvSpPr>
        <p:spPr>
          <a:xfrm>
            <a:off x="4124425" y="1741688"/>
            <a:ext cx="35082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272" name="Google Shape;1272;p37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273" name="Google Shape;1273;p37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274" name="Google Shape;1274;p37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75" name="Google Shape;1275;p37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76" name="Google Shape;1276;p37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77" name="Google Shape;1277;p37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78" name="Google Shape;1278;p37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79" name="Google Shape;1279;p37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0" name="Google Shape;1280;p37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1" name="Google Shape;1281;p37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2" name="Google Shape;1282;p37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3" name="Google Shape;1283;p37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4" name="Google Shape;1284;p37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5" name="Google Shape;1285;p37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286" name="Google Shape;1286;p37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287" name="Google Shape;1287;p37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88" name="Google Shape;1288;p37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89" name="Google Shape;1289;p37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0" name="Google Shape;1290;p37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1" name="Google Shape;1291;p37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2" name="Google Shape;1292;p37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3" name="Google Shape;1293;p37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4" name="Google Shape;1294;p37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5" name="Google Shape;1295;p37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6" name="Google Shape;1296;p37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7" name="Google Shape;1297;p37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8" name="Google Shape;1298;p37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299" name="Google Shape;1299;p37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300" name="Google Shape;1300;p37"/>
          <p:cNvSpPr txBox="1">
            <a:spLocks noGrp="1"/>
          </p:cNvSpPr>
          <p:nvPr>
            <p:ph type="subTitle" idx="1"/>
          </p:nvPr>
        </p:nvSpPr>
        <p:spPr>
          <a:xfrm>
            <a:off x="2845525" y="2753788"/>
            <a:ext cx="47871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2_1_1_1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38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303" name="Google Shape;1303;p38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3353175" y="1507250"/>
            <a:ext cx="46605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305" name="Google Shape;1305;p38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306" name="Google Shape;1306;p38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307" name="Google Shape;1307;p38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5" name="Google Shape;1315;p38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6" name="Google Shape;1316;p38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7" name="Google Shape;1317;p38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8" name="Google Shape;1318;p38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320" name="Google Shape;1320;p38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1" name="Google Shape;1321;p38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2" name="Google Shape;1322;p38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3" name="Google Shape;1323;p38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4" name="Google Shape;1324;p38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5" name="Google Shape;1325;p38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6" name="Google Shape;1326;p38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7" name="Google Shape;1327;p38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8" name="Google Shape;1328;p38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29" name="Google Shape;1329;p38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30" name="Google Shape;1330;p38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31" name="Google Shape;1331;p38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32" name="Google Shape;1332;p38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333" name="Google Shape;1333;p38"/>
          <p:cNvSpPr txBox="1">
            <a:spLocks noGrp="1"/>
          </p:cNvSpPr>
          <p:nvPr>
            <p:ph type="subTitle" idx="1"/>
          </p:nvPr>
        </p:nvSpPr>
        <p:spPr>
          <a:xfrm>
            <a:off x="3973300" y="2595550"/>
            <a:ext cx="4040400" cy="1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39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336" name="Google Shape;1336;p39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337" name="Google Shape;1337;p39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338" name="Google Shape;1338;p39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339" name="Google Shape;1339;p39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340" name="Google Shape;1340;p39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1" name="Google Shape;1341;p39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2" name="Google Shape;1342;p39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3" name="Google Shape;1343;p39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4" name="Google Shape;1344;p39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5" name="Google Shape;1345;p39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6" name="Google Shape;1346;p39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7" name="Google Shape;1347;p39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8" name="Google Shape;1348;p39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49" name="Google Shape;1349;p39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50" name="Google Shape;1350;p39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51" name="Google Shape;1351;p39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52" name="Google Shape;1352;p39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353" name="Google Shape;1353;p39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4" name="Google Shape;1354;p39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5" name="Google Shape;1355;p39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6" name="Google Shape;1356;p39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7" name="Google Shape;1357;p39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8" name="Google Shape;1358;p39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59" name="Google Shape;1359;p39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0" name="Google Shape;1360;p39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1" name="Google Shape;1361;p39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2" name="Google Shape;1362;p39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3" name="Google Shape;1363;p39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4" name="Google Shape;1364;p39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65" name="Google Shape;1365;p39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366" name="Google Shape;1366;p39"/>
          <p:cNvSpPr txBox="1">
            <a:spLocks noGrp="1"/>
          </p:cNvSpPr>
          <p:nvPr>
            <p:ph type="subTitle" idx="1"/>
          </p:nvPr>
        </p:nvSpPr>
        <p:spPr>
          <a:xfrm>
            <a:off x="2278125" y="2339275"/>
            <a:ext cx="48810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67" name="Google Shape;1367;p39"/>
          <p:cNvPicPr preferRelativeResize="0"/>
          <p:nvPr/>
        </p:nvPicPr>
        <p:blipFill rotWithShape="1">
          <a:blip r:embed="rId3"/>
          <a:srcRect l="19492" t="14832" r="13080" b="12062"/>
          <a:stretch>
            <a:fillRect/>
          </a:stretch>
        </p:blipFill>
        <p:spPr>
          <a:xfrm>
            <a:off x="7244382" y="426449"/>
            <a:ext cx="1217493" cy="12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39"/>
          <p:cNvPicPr preferRelativeResize="0"/>
          <p:nvPr/>
        </p:nvPicPr>
        <p:blipFill rotWithShape="1">
          <a:blip r:embed="rId4"/>
          <a:srcRect l="18957" t="18008" r="10699" b="13333"/>
          <a:stretch>
            <a:fillRect/>
          </a:stretch>
        </p:blipFill>
        <p:spPr>
          <a:xfrm rot="-887813">
            <a:off x="1211413" y="458981"/>
            <a:ext cx="1246626" cy="113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0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371" name="Google Shape;1371;p40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372" name="Google Shape;1372;p40"/>
          <p:cNvSpPr txBox="1">
            <a:spLocks noGrp="1"/>
          </p:cNvSpPr>
          <p:nvPr>
            <p:ph type="title"/>
          </p:nvPr>
        </p:nvSpPr>
        <p:spPr>
          <a:xfrm>
            <a:off x="2077463" y="1678200"/>
            <a:ext cx="4989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373" name="Google Shape;1373;p40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374" name="Google Shape;1374;p40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375" name="Google Shape;1375;p40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76" name="Google Shape;1376;p40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77" name="Google Shape;1377;p40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78" name="Google Shape;1378;p40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79" name="Google Shape;1379;p40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0" name="Google Shape;1380;p40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1" name="Google Shape;1381;p40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2" name="Google Shape;1382;p40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3" name="Google Shape;1383;p40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4" name="Google Shape;1384;p40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5" name="Google Shape;1385;p40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6" name="Google Shape;1386;p40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387" name="Google Shape;1387;p40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388" name="Google Shape;1388;p40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89" name="Google Shape;1389;p40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0" name="Google Shape;1390;p40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1" name="Google Shape;1391;p40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2" name="Google Shape;1392;p40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3" name="Google Shape;1393;p40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4" name="Google Shape;1394;p40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5" name="Google Shape;1395;p40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6" name="Google Shape;1396;p40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7" name="Google Shape;1397;p40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8" name="Google Shape;1398;p40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399" name="Google Shape;1399;p40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00" name="Google Shape;1400;p40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401" name="Google Shape;1401;p40"/>
          <p:cNvSpPr txBox="1">
            <a:spLocks noGrp="1"/>
          </p:cNvSpPr>
          <p:nvPr>
            <p:ph type="subTitle" idx="1"/>
          </p:nvPr>
        </p:nvSpPr>
        <p:spPr>
          <a:xfrm>
            <a:off x="2076938" y="2250900"/>
            <a:ext cx="4989600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02" name="Google Shape;1402;p40"/>
          <p:cNvPicPr preferRelativeResize="0"/>
          <p:nvPr/>
        </p:nvPicPr>
        <p:blipFill rotWithShape="1">
          <a:blip r:embed="rId3"/>
          <a:srcRect l="3475" t="18242" r="9846" b="20621"/>
          <a:stretch>
            <a:fillRect/>
          </a:stretch>
        </p:blipFill>
        <p:spPr>
          <a:xfrm rot="2195310">
            <a:off x="1996283" y="3365658"/>
            <a:ext cx="2107935" cy="138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40"/>
          <p:cNvPicPr preferRelativeResize="0"/>
          <p:nvPr/>
        </p:nvPicPr>
        <p:blipFill rotWithShape="1">
          <a:blip r:embed="rId4"/>
          <a:srcRect t="9703" r="2400" b="9501"/>
          <a:stretch>
            <a:fillRect/>
          </a:stretch>
        </p:blipFill>
        <p:spPr>
          <a:xfrm>
            <a:off x="6423427" y="2444375"/>
            <a:ext cx="2785851" cy="28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40"/>
          <p:cNvPicPr preferRelativeResize="0"/>
          <p:nvPr/>
        </p:nvPicPr>
        <p:blipFill rotWithShape="1">
          <a:blip r:embed="rId5"/>
          <a:srcRect t="15706" r="9412" b="2787"/>
          <a:stretch>
            <a:fillRect/>
          </a:stretch>
        </p:blipFill>
        <p:spPr>
          <a:xfrm>
            <a:off x="904675" y="627550"/>
            <a:ext cx="1524800" cy="13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0"/>
          <p:cNvPicPr preferRelativeResize="0"/>
          <p:nvPr/>
        </p:nvPicPr>
        <p:blipFill rotWithShape="1">
          <a:blip r:embed="rId6"/>
          <a:srcRect l="9261" t="28180" r="18494" b="9858"/>
          <a:stretch>
            <a:fillRect/>
          </a:stretch>
        </p:blipFill>
        <p:spPr>
          <a:xfrm>
            <a:off x="6522475" y="627552"/>
            <a:ext cx="2242800" cy="179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5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41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408" name="Google Shape;1408;p41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409" name="Google Shape;1409;p41"/>
          <p:cNvSpPr txBox="1">
            <a:spLocks noGrp="1"/>
          </p:cNvSpPr>
          <p:nvPr>
            <p:ph type="title"/>
          </p:nvPr>
        </p:nvSpPr>
        <p:spPr>
          <a:xfrm>
            <a:off x="1772500" y="1579225"/>
            <a:ext cx="2522100" cy="9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410" name="Google Shape;1410;p41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411" name="Google Shape;1411;p41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412" name="Google Shape;1412;p41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3" name="Google Shape;1413;p41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4" name="Google Shape;1414;p41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5" name="Google Shape;1415;p41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6" name="Google Shape;1416;p41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7" name="Google Shape;1417;p41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8" name="Google Shape;1418;p41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19" name="Google Shape;1419;p41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20" name="Google Shape;1420;p41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21" name="Google Shape;1421;p41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22" name="Google Shape;1422;p41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23" name="Google Shape;1423;p41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24" name="Google Shape;1424;p41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425" name="Google Shape;1425;p41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26" name="Google Shape;1426;p41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27" name="Google Shape;1427;p41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28" name="Google Shape;1428;p41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29" name="Google Shape;1429;p41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0" name="Google Shape;1430;p41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1" name="Google Shape;1431;p41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2" name="Google Shape;1432;p41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3" name="Google Shape;1433;p41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4" name="Google Shape;1434;p41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5" name="Google Shape;1435;p41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6" name="Google Shape;1436;p41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37" name="Google Shape;1437;p41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438" name="Google Shape;1438;p41"/>
          <p:cNvSpPr txBox="1">
            <a:spLocks noGrp="1"/>
          </p:cNvSpPr>
          <p:nvPr>
            <p:ph type="subTitle" idx="1"/>
          </p:nvPr>
        </p:nvSpPr>
        <p:spPr>
          <a:xfrm>
            <a:off x="1772125" y="2581175"/>
            <a:ext cx="25221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39" name="Google Shape;1439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6299994">
            <a:off x="882577" y="3289538"/>
            <a:ext cx="1620220" cy="151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9934801">
            <a:off x="6642368" y="447369"/>
            <a:ext cx="1450840" cy="139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41"/>
          <p:cNvPicPr preferRelativeResize="0"/>
          <p:nvPr/>
        </p:nvPicPr>
        <p:blipFill rotWithShape="1">
          <a:blip r:embed="rId5"/>
          <a:srcRect l="10564" t="29054" r="20923" b="15906"/>
          <a:stretch>
            <a:fillRect/>
          </a:stretch>
        </p:blipFill>
        <p:spPr>
          <a:xfrm rot="-9900001">
            <a:off x="1670353" y="484230"/>
            <a:ext cx="1326868" cy="995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56" name="Google Shape;156;p6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57" name="Google Shape;157;p6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58" name="Google Shape;158;p6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71" name="Google Shape;171;p6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6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42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444" name="Google Shape;1444;p42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445" name="Google Shape;1445;p42"/>
          <p:cNvSpPr txBox="1">
            <a:spLocks noGrp="1"/>
          </p:cNvSpPr>
          <p:nvPr>
            <p:ph type="title"/>
          </p:nvPr>
        </p:nvSpPr>
        <p:spPr>
          <a:xfrm>
            <a:off x="4701600" y="1579225"/>
            <a:ext cx="2232900" cy="9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446" name="Google Shape;1446;p42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447" name="Google Shape;1447;p42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448" name="Google Shape;1448;p42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49" name="Google Shape;1449;p42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0" name="Google Shape;1450;p42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1" name="Google Shape;1451;p42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2" name="Google Shape;1452;p42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3" name="Google Shape;1453;p42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4" name="Google Shape;1454;p42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5" name="Google Shape;1455;p42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6" name="Google Shape;1456;p42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7" name="Google Shape;1457;p42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8" name="Google Shape;1458;p42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59" name="Google Shape;1459;p42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460" name="Google Shape;1460;p42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461" name="Google Shape;1461;p42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2" name="Google Shape;1462;p42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3" name="Google Shape;1463;p42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4" name="Google Shape;1464;p42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5" name="Google Shape;1465;p42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6" name="Google Shape;1466;p42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7" name="Google Shape;1467;p42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8" name="Google Shape;1468;p42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69" name="Google Shape;1469;p42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70" name="Google Shape;1470;p42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71" name="Google Shape;1471;p42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72" name="Google Shape;1472;p42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473" name="Google Shape;1473;p42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474" name="Google Shape;1474;p42"/>
          <p:cNvSpPr txBox="1">
            <a:spLocks noGrp="1"/>
          </p:cNvSpPr>
          <p:nvPr>
            <p:ph type="subTitle" idx="1"/>
          </p:nvPr>
        </p:nvSpPr>
        <p:spPr>
          <a:xfrm>
            <a:off x="4701588" y="2571738"/>
            <a:ext cx="2522100" cy="9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75" name="Google Shape;1475;p42"/>
          <p:cNvPicPr preferRelativeResize="0"/>
          <p:nvPr/>
        </p:nvPicPr>
        <p:blipFill rotWithShape="1">
          <a:blip r:embed="rId3"/>
          <a:srcRect t="12766" b="6123"/>
          <a:stretch>
            <a:fillRect/>
          </a:stretch>
        </p:blipFill>
        <p:spPr>
          <a:xfrm>
            <a:off x="6934450" y="2703200"/>
            <a:ext cx="2372349" cy="24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9934801" flipH="1">
            <a:off x="1171768" y="447369"/>
            <a:ext cx="1450840" cy="139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42"/>
          <p:cNvPicPr preferRelativeResize="0"/>
          <p:nvPr/>
        </p:nvPicPr>
        <p:blipFill rotWithShape="1">
          <a:blip r:embed="rId5"/>
          <a:srcRect l="7356" t="18064" r="10817" b="27209"/>
          <a:stretch>
            <a:fillRect/>
          </a:stretch>
        </p:blipFill>
        <p:spPr>
          <a:xfrm>
            <a:off x="7027725" y="658113"/>
            <a:ext cx="1518251" cy="9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515" name="Google Shape;1515;p44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516" name="Google Shape;1516;p4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44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518" name="Google Shape;1518;p44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519" name="Google Shape;1519;p44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520" name="Google Shape;1520;p44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1" name="Google Shape;1521;p44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2" name="Google Shape;1522;p44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3" name="Google Shape;1523;p44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4" name="Google Shape;1524;p44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5" name="Google Shape;1525;p44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6" name="Google Shape;1526;p44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7" name="Google Shape;1527;p44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8" name="Google Shape;1528;p44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29" name="Google Shape;1529;p44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30" name="Google Shape;1530;p44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31" name="Google Shape;1531;p44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32" name="Google Shape;1532;p44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533" name="Google Shape;1533;p44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34" name="Google Shape;1534;p44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35" name="Google Shape;1535;p44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36" name="Google Shape;1536;p44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37" name="Google Shape;1537;p44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38" name="Google Shape;1538;p44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39" name="Google Shape;1539;p44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40" name="Google Shape;1540;p44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41" name="Google Shape;1541;p44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42" name="Google Shape;1542;p44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43" name="Google Shape;1543;p44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44" name="Google Shape;1544;p44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45" name="Google Shape;1545;p44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45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548" name="Google Shape;1548;p45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549" name="Google Shape;1549;p45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550" name="Google Shape;1550;p45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551" name="Google Shape;1551;p45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2" name="Google Shape;1552;p45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3" name="Google Shape;1553;p45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4" name="Google Shape;1554;p45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5" name="Google Shape;1555;p45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6" name="Google Shape;1556;p45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7" name="Google Shape;1557;p45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8" name="Google Shape;1558;p45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59" name="Google Shape;1559;p45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60" name="Google Shape;1560;p45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61" name="Google Shape;1561;p45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62" name="Google Shape;1562;p45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63" name="Google Shape;1563;p45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564" name="Google Shape;1564;p45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65" name="Google Shape;1565;p45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66" name="Google Shape;1566;p45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67" name="Google Shape;1567;p45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68" name="Google Shape;1568;p45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69" name="Google Shape;1569;p45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0" name="Google Shape;1570;p45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1" name="Google Shape;1571;p45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2" name="Google Shape;1572;p45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3" name="Google Shape;1573;p45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4" name="Google Shape;1574;p45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5" name="Google Shape;1575;p45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76" name="Google Shape;1576;p45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pic>
        <p:nvPicPr>
          <p:cNvPr id="1577" name="Google Shape;1577;p45"/>
          <p:cNvPicPr preferRelativeResize="0"/>
          <p:nvPr/>
        </p:nvPicPr>
        <p:blipFill rotWithShape="1">
          <a:blip r:embed="rId3"/>
          <a:srcRect l="7356" t="18064" r="10817" b="27209"/>
          <a:stretch>
            <a:fillRect/>
          </a:stretch>
        </p:blipFill>
        <p:spPr>
          <a:xfrm rot="-3223489">
            <a:off x="7262700" y="706613"/>
            <a:ext cx="1518250" cy="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45"/>
          <p:cNvPicPr preferRelativeResize="0"/>
          <p:nvPr/>
        </p:nvPicPr>
        <p:blipFill rotWithShape="1">
          <a:blip r:embed="rId4"/>
          <a:srcRect l="18957" t="18008" r="10699" b="13333"/>
          <a:stretch>
            <a:fillRect/>
          </a:stretch>
        </p:blipFill>
        <p:spPr>
          <a:xfrm rot="-5656316">
            <a:off x="809512" y="433031"/>
            <a:ext cx="1246626" cy="1135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45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7_1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46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582" name="Google Shape;1582;p46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583" name="Google Shape;1583;p46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584" name="Google Shape;1584;p46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585" name="Google Shape;1585;p46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86" name="Google Shape;1586;p46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87" name="Google Shape;1587;p46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88" name="Google Shape;1588;p46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89" name="Google Shape;1589;p46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0" name="Google Shape;1590;p46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1" name="Google Shape;1591;p46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2" name="Google Shape;1592;p46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3" name="Google Shape;1593;p46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4" name="Google Shape;1594;p46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5" name="Google Shape;1595;p46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6" name="Google Shape;1596;p46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597" name="Google Shape;1597;p46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598" name="Google Shape;1598;p46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599" name="Google Shape;1599;p46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0" name="Google Shape;1600;p46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1" name="Google Shape;1601;p46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2" name="Google Shape;1602;p46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3" name="Google Shape;1603;p46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4" name="Google Shape;1604;p46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5" name="Google Shape;1605;p46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6" name="Google Shape;1606;p46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7" name="Google Shape;1607;p46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8" name="Google Shape;1608;p46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09" name="Google Shape;1609;p46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10" name="Google Shape;1610;p46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611" name="Google Shape;1611;p46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1612" name="Google Shape;1612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9934801" flipH="1">
            <a:off x="7046493" y="447369"/>
            <a:ext cx="1450840" cy="139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46"/>
          <p:cNvPicPr preferRelativeResize="0"/>
          <p:nvPr/>
        </p:nvPicPr>
        <p:blipFill rotWithShape="1">
          <a:blip r:embed="rId4"/>
          <a:srcRect l="21261" t="21637" r="15702" b="4913"/>
          <a:stretch>
            <a:fillRect/>
          </a:stretch>
        </p:blipFill>
        <p:spPr>
          <a:xfrm rot="8413161">
            <a:off x="777812" y="325726"/>
            <a:ext cx="1474919" cy="16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47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616" name="Google Shape;1616;p47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617" name="Google Shape;1617;p47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618" name="Google Shape;1618;p47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619" name="Google Shape;1619;p47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0" name="Google Shape;1620;p47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1" name="Google Shape;1621;p47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2" name="Google Shape;1622;p47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3" name="Google Shape;1623;p47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4" name="Google Shape;1624;p47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5" name="Google Shape;1625;p47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6" name="Google Shape;1626;p47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7" name="Google Shape;1627;p47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8" name="Google Shape;1628;p47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29" name="Google Shape;1629;p47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30" name="Google Shape;1630;p47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31" name="Google Shape;1631;p47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632" name="Google Shape;1632;p47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3" name="Google Shape;1633;p47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4" name="Google Shape;1634;p47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5" name="Google Shape;1635;p47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6" name="Google Shape;1636;p47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8" name="Google Shape;1638;p47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39" name="Google Shape;1639;p47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42" name="Google Shape;1642;p47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43" name="Google Shape;1643;p47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44" name="Google Shape;1644;p47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645" name="Google Shape;1645;p47"/>
          <p:cNvSpPr txBox="1">
            <a:spLocks noGrp="1"/>
          </p:cNvSpPr>
          <p:nvPr>
            <p:ph type="title" hasCustomPrompt="1"/>
          </p:nvPr>
        </p:nvSpPr>
        <p:spPr>
          <a:xfrm>
            <a:off x="1130475" y="759175"/>
            <a:ext cx="40278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46" name="Google Shape;1646;p47"/>
          <p:cNvSpPr txBox="1">
            <a:spLocks noGrp="1"/>
          </p:cNvSpPr>
          <p:nvPr>
            <p:ph type="subTitle" idx="1"/>
          </p:nvPr>
        </p:nvSpPr>
        <p:spPr>
          <a:xfrm>
            <a:off x="1130475" y="1432475"/>
            <a:ext cx="4027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7" name="Google Shape;1647;p47"/>
          <p:cNvSpPr txBox="1">
            <a:spLocks noGrp="1"/>
          </p:cNvSpPr>
          <p:nvPr>
            <p:ph type="title" idx="2" hasCustomPrompt="1"/>
          </p:nvPr>
        </p:nvSpPr>
        <p:spPr>
          <a:xfrm>
            <a:off x="1130475" y="1974875"/>
            <a:ext cx="40278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48" name="Google Shape;1648;p47"/>
          <p:cNvSpPr txBox="1">
            <a:spLocks noGrp="1"/>
          </p:cNvSpPr>
          <p:nvPr>
            <p:ph type="subTitle" idx="3"/>
          </p:nvPr>
        </p:nvSpPr>
        <p:spPr>
          <a:xfrm>
            <a:off x="1130475" y="2648375"/>
            <a:ext cx="4027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9" name="Google Shape;1649;p47"/>
          <p:cNvSpPr txBox="1">
            <a:spLocks noGrp="1"/>
          </p:cNvSpPr>
          <p:nvPr>
            <p:ph type="title" idx="4" hasCustomPrompt="1"/>
          </p:nvPr>
        </p:nvSpPr>
        <p:spPr>
          <a:xfrm>
            <a:off x="1130475" y="3190575"/>
            <a:ext cx="40278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50" name="Google Shape;1650;p47"/>
          <p:cNvSpPr txBox="1">
            <a:spLocks noGrp="1"/>
          </p:cNvSpPr>
          <p:nvPr>
            <p:ph type="subTitle" idx="5"/>
          </p:nvPr>
        </p:nvSpPr>
        <p:spPr>
          <a:xfrm>
            <a:off x="1130475" y="3864075"/>
            <a:ext cx="4027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8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653" name="Google Shape;1653;p48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654" name="Google Shape;1654;p48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655" name="Google Shape;1655;p48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656" name="Google Shape;1656;p48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57" name="Google Shape;1657;p48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58" name="Google Shape;1658;p48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0" name="Google Shape;1660;p48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1" name="Google Shape;1661;p48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2" name="Google Shape;1662;p48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3" name="Google Shape;1663;p48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4" name="Google Shape;1664;p48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5" name="Google Shape;1665;p48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6" name="Google Shape;1666;p48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7" name="Google Shape;1667;p48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68" name="Google Shape;1668;p48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669" name="Google Shape;1669;p48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0" name="Google Shape;1670;p48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1" name="Google Shape;1671;p48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2" name="Google Shape;1672;p48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3" name="Google Shape;1673;p48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4" name="Google Shape;1674;p48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5" name="Google Shape;1675;p48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6" name="Google Shape;1676;p48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7" name="Google Shape;1677;p48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8" name="Google Shape;1678;p48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79" name="Google Shape;1679;p48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80" name="Google Shape;1680;p48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681" name="Google Shape;1681;p48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682" name="Google Shape;1682;p48"/>
          <p:cNvSpPr txBox="1">
            <a:spLocks noGrp="1"/>
          </p:cNvSpPr>
          <p:nvPr>
            <p:ph type="title" hasCustomPrompt="1"/>
          </p:nvPr>
        </p:nvSpPr>
        <p:spPr>
          <a:xfrm>
            <a:off x="958725" y="759175"/>
            <a:ext cx="40278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 b="1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83" name="Google Shape;1683;p48"/>
          <p:cNvSpPr txBox="1">
            <a:spLocks noGrp="1"/>
          </p:cNvSpPr>
          <p:nvPr>
            <p:ph type="subTitle" idx="1"/>
          </p:nvPr>
        </p:nvSpPr>
        <p:spPr>
          <a:xfrm>
            <a:off x="958725" y="1432475"/>
            <a:ext cx="4027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4" name="Google Shape;1684;p48"/>
          <p:cNvSpPr txBox="1">
            <a:spLocks noGrp="1"/>
          </p:cNvSpPr>
          <p:nvPr>
            <p:ph type="title" idx="2" hasCustomPrompt="1"/>
          </p:nvPr>
        </p:nvSpPr>
        <p:spPr>
          <a:xfrm>
            <a:off x="2558100" y="1974875"/>
            <a:ext cx="40278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85" name="Google Shape;1685;p48"/>
          <p:cNvSpPr txBox="1">
            <a:spLocks noGrp="1"/>
          </p:cNvSpPr>
          <p:nvPr>
            <p:ph type="subTitle" idx="3"/>
          </p:nvPr>
        </p:nvSpPr>
        <p:spPr>
          <a:xfrm>
            <a:off x="2558100" y="2648175"/>
            <a:ext cx="4027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6" name="Google Shape;1686;p48"/>
          <p:cNvSpPr txBox="1">
            <a:spLocks noGrp="1"/>
          </p:cNvSpPr>
          <p:nvPr>
            <p:ph type="title" idx="4" hasCustomPrompt="1"/>
          </p:nvPr>
        </p:nvSpPr>
        <p:spPr>
          <a:xfrm>
            <a:off x="4157475" y="3190575"/>
            <a:ext cx="4027800" cy="6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87" name="Google Shape;1687;p48"/>
          <p:cNvSpPr txBox="1">
            <a:spLocks noGrp="1"/>
          </p:cNvSpPr>
          <p:nvPr>
            <p:ph type="subTitle" idx="5"/>
          </p:nvPr>
        </p:nvSpPr>
        <p:spPr>
          <a:xfrm>
            <a:off x="4157475" y="3863875"/>
            <a:ext cx="40278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9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690" name="Google Shape;1690;p49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691" name="Google Shape;1691;p49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692" name="Google Shape;1692;p49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693" name="Google Shape;1693;p49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4" name="Google Shape;1694;p49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5" name="Google Shape;1695;p49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6" name="Google Shape;1696;p49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7" name="Google Shape;1697;p49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8" name="Google Shape;1698;p49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699" name="Google Shape;1699;p49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0" name="Google Shape;1700;p49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1" name="Google Shape;1701;p49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2" name="Google Shape;1702;p49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3" name="Google Shape;1703;p49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4" name="Google Shape;1704;p49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05" name="Google Shape;1705;p49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706" name="Google Shape;1706;p49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07" name="Google Shape;1707;p49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08" name="Google Shape;1708;p49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09" name="Google Shape;1709;p49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0" name="Google Shape;1710;p49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1" name="Google Shape;1711;p49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2" name="Google Shape;1712;p49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3" name="Google Shape;1713;p49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4" name="Google Shape;1714;p49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5" name="Google Shape;1715;p49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6" name="Google Shape;1716;p49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7" name="Google Shape;1717;p49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18" name="Google Shape;1718;p49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719" name="Google Shape;1719;p49"/>
          <p:cNvSpPr txBox="1">
            <a:spLocks noGrp="1"/>
          </p:cNvSpPr>
          <p:nvPr>
            <p:ph type="title"/>
          </p:nvPr>
        </p:nvSpPr>
        <p:spPr>
          <a:xfrm>
            <a:off x="2567375" y="2866500"/>
            <a:ext cx="43254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ExtraBold"/>
              <a:buNone/>
              <a:defRPr sz="20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720" name="Google Shape;1720;p49"/>
          <p:cNvSpPr txBox="1">
            <a:spLocks noGrp="1"/>
          </p:cNvSpPr>
          <p:nvPr>
            <p:ph type="subTitle" idx="1"/>
          </p:nvPr>
        </p:nvSpPr>
        <p:spPr>
          <a:xfrm>
            <a:off x="2276825" y="1653000"/>
            <a:ext cx="4906500" cy="12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21" name="Google Shape;1721;p49"/>
          <p:cNvPicPr preferRelativeResize="0"/>
          <p:nvPr/>
        </p:nvPicPr>
        <p:blipFill rotWithShape="1">
          <a:blip r:embed="rId3"/>
          <a:srcRect l="17753" t="14620" r="17167" b="3101"/>
          <a:stretch>
            <a:fillRect/>
          </a:stretch>
        </p:blipFill>
        <p:spPr>
          <a:xfrm>
            <a:off x="1234700" y="3115050"/>
            <a:ext cx="1369550" cy="16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4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792983" flipH="1">
            <a:off x="6576650" y="251625"/>
            <a:ext cx="2104500" cy="196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1"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50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725" name="Google Shape;1725;p50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726" name="Google Shape;1726;p50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727" name="Google Shape;1727;p50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728" name="Google Shape;1728;p50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29" name="Google Shape;1729;p50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0" name="Google Shape;1730;p50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1" name="Google Shape;1731;p50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2" name="Google Shape;1732;p50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3" name="Google Shape;1733;p50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4" name="Google Shape;1734;p50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5" name="Google Shape;1735;p50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6" name="Google Shape;1736;p50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7" name="Google Shape;1737;p50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8" name="Google Shape;1738;p50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39" name="Google Shape;1739;p50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40" name="Google Shape;1740;p50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741" name="Google Shape;1741;p50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2" name="Google Shape;1742;p50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3" name="Google Shape;1743;p50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4" name="Google Shape;1744;p50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5" name="Google Shape;1745;p50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6" name="Google Shape;1746;p50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7" name="Google Shape;1747;p50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8" name="Google Shape;1748;p50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49" name="Google Shape;1749;p50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50" name="Google Shape;1750;p50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51" name="Google Shape;1751;p50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52" name="Google Shape;1752;p50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53" name="Google Shape;1753;p50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754" name="Google Shape;1754;p50"/>
          <p:cNvSpPr txBox="1">
            <a:spLocks noGrp="1"/>
          </p:cNvSpPr>
          <p:nvPr>
            <p:ph type="title"/>
          </p:nvPr>
        </p:nvSpPr>
        <p:spPr>
          <a:xfrm>
            <a:off x="4520550" y="3285600"/>
            <a:ext cx="2739000" cy="6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ExtraBold"/>
              <a:buNone/>
              <a:defRPr sz="20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1755" name="Google Shape;1755;p50"/>
          <p:cNvSpPr txBox="1">
            <a:spLocks noGrp="1"/>
          </p:cNvSpPr>
          <p:nvPr>
            <p:ph type="subTitle" idx="1"/>
          </p:nvPr>
        </p:nvSpPr>
        <p:spPr>
          <a:xfrm>
            <a:off x="3467250" y="1538700"/>
            <a:ext cx="3792300" cy="13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756" name="Google Shape;1756;p5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6299994">
            <a:off x="3347577" y="3269963"/>
            <a:ext cx="1620220" cy="151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50"/>
          <p:cNvPicPr preferRelativeResize="0"/>
          <p:nvPr/>
        </p:nvPicPr>
        <p:blipFill rotWithShape="1">
          <a:blip r:embed="rId4"/>
          <a:srcRect t="1802" b="1793"/>
          <a:stretch>
            <a:fillRect/>
          </a:stretch>
        </p:blipFill>
        <p:spPr>
          <a:xfrm rot="-9934796">
            <a:off x="7067361" y="363244"/>
            <a:ext cx="1530627" cy="147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50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159844">
            <a:off x="5688117" y="2422764"/>
            <a:ext cx="1472216" cy="137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7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51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761" name="Google Shape;1761;p51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1762" name="Google Shape;1762;p51"/>
          <p:cNvSpPr txBox="1">
            <a:spLocks noGrp="1"/>
          </p:cNvSpPr>
          <p:nvPr>
            <p:ph type="title"/>
          </p:nvPr>
        </p:nvSpPr>
        <p:spPr>
          <a:xfrm>
            <a:off x="2325275" y="630675"/>
            <a:ext cx="47871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763" name="Google Shape;1763;p51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764" name="Google Shape;1764;p51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765" name="Google Shape;1765;p51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66" name="Google Shape;1766;p51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67" name="Google Shape;1767;p51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68" name="Google Shape;1768;p51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69" name="Google Shape;1769;p51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0" name="Google Shape;1770;p51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1" name="Google Shape;1771;p51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2" name="Google Shape;1772;p51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3" name="Google Shape;1773;p51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4" name="Google Shape;1774;p51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5" name="Google Shape;1775;p51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6" name="Google Shape;1776;p51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777" name="Google Shape;1777;p51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778" name="Google Shape;1778;p51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79" name="Google Shape;1779;p51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0" name="Google Shape;1780;p51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1" name="Google Shape;1781;p51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2" name="Google Shape;1782;p51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3" name="Google Shape;1783;p51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4" name="Google Shape;1784;p51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5" name="Google Shape;1785;p51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6" name="Google Shape;1786;p51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7" name="Google Shape;1787;p51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8" name="Google Shape;1788;p51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89" name="Google Shape;1789;p51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790" name="Google Shape;1790;p51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1791" name="Google Shape;1791;p51"/>
          <p:cNvSpPr txBox="1">
            <a:spLocks noGrp="1"/>
          </p:cNvSpPr>
          <p:nvPr>
            <p:ph type="subTitle" idx="1"/>
          </p:nvPr>
        </p:nvSpPr>
        <p:spPr>
          <a:xfrm>
            <a:off x="2325125" y="1516875"/>
            <a:ext cx="4787100" cy="13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3" name="Google Shape;1793;p51"/>
          <p:cNvSpPr txBox="1">
            <a:spLocks noGrp="1"/>
          </p:cNvSpPr>
          <p:nvPr>
            <p:ph type="subTitle" idx="2"/>
          </p:nvPr>
        </p:nvSpPr>
        <p:spPr>
          <a:xfrm>
            <a:off x="2325275" y="2956175"/>
            <a:ext cx="47871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4" name="Google Shape;1794;p51"/>
          <p:cNvPicPr preferRelativeResize="0"/>
          <p:nvPr/>
        </p:nvPicPr>
        <p:blipFill rotWithShape="1">
          <a:blip r:embed="rId3"/>
          <a:srcRect l="9261" t="28180" r="18494" b="9858"/>
          <a:stretch>
            <a:fillRect/>
          </a:stretch>
        </p:blipFill>
        <p:spPr>
          <a:xfrm>
            <a:off x="6522475" y="2559152"/>
            <a:ext cx="2242800" cy="179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51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8984616">
            <a:off x="473999" y="521523"/>
            <a:ext cx="2355506" cy="2199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86" name="Google Shape;186;p7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 txBox="1">
            <a:spLocks noGrp="1"/>
          </p:cNvSpPr>
          <p:nvPr>
            <p:ph type="title"/>
          </p:nvPr>
        </p:nvSpPr>
        <p:spPr>
          <a:xfrm>
            <a:off x="1017875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189" name="Google Shape;189;p7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90" name="Google Shape;190;p7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91" name="Google Shape;191;p7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204" name="Google Shape;204;p7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05" name="Google Shape;205;p7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07" name="Google Shape;207;p7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217" name="Google Shape;217;p7"/>
          <p:cNvSpPr txBox="1">
            <a:spLocks noGrp="1"/>
          </p:cNvSpPr>
          <p:nvPr>
            <p:ph type="subTitle" idx="1"/>
          </p:nvPr>
        </p:nvSpPr>
        <p:spPr>
          <a:xfrm>
            <a:off x="2969375" y="2329175"/>
            <a:ext cx="35214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7"/>
          <p:cNvSpPr txBox="1">
            <a:spLocks noGrp="1"/>
          </p:cNvSpPr>
          <p:nvPr>
            <p:ph type="subTitle" idx="2"/>
          </p:nvPr>
        </p:nvSpPr>
        <p:spPr>
          <a:xfrm>
            <a:off x="2969375" y="1925675"/>
            <a:ext cx="3521400" cy="4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 ExtraBold"/>
              <a:buNone/>
              <a:defRPr sz="2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219" name="Google Shape;219;p7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849115">
            <a:off x="1092965" y="3165163"/>
            <a:ext cx="1679784" cy="161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7"/>
          <p:cNvPicPr preferRelativeResize="0"/>
          <p:nvPr/>
        </p:nvPicPr>
        <p:blipFill rotWithShape="1">
          <a:blip r:embed="rId5"/>
          <a:srcRect l="10992" t="30075" r="18085" b="19044"/>
          <a:stretch>
            <a:fillRect/>
          </a:stretch>
        </p:blipFill>
        <p:spPr>
          <a:xfrm rot="608972">
            <a:off x="6453075" y="747625"/>
            <a:ext cx="2511375" cy="16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7"/>
          <p:cNvPicPr preferRelativeResize="0"/>
          <p:nvPr/>
        </p:nvPicPr>
        <p:blipFill rotWithShape="1">
          <a:blip r:embed="rId6"/>
          <a:srcRect l="16714" t="20112" r="12966" b="10438"/>
          <a:stretch>
            <a:fillRect/>
          </a:stretch>
        </p:blipFill>
        <p:spPr>
          <a:xfrm>
            <a:off x="1291225" y="329875"/>
            <a:ext cx="1580400" cy="14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2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53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799" name="Google Shape;1799;p53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1800" name="Google Shape;1800;p53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1801" name="Google Shape;1801;p53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1802" name="Google Shape;1802;p53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3" name="Google Shape;1803;p53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4" name="Google Shape;1804;p53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5" name="Google Shape;1805;p53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6" name="Google Shape;1806;p53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7" name="Google Shape;1807;p53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8" name="Google Shape;1808;p53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09" name="Google Shape;1809;p53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10" name="Google Shape;1810;p53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11" name="Google Shape;1811;p53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12" name="Google Shape;1812;p53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13" name="Google Shape;1813;p53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1814" name="Google Shape;1814;p53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1815" name="Google Shape;1815;p53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16" name="Google Shape;1816;p53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17" name="Google Shape;1817;p53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18" name="Google Shape;1818;p53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19" name="Google Shape;1819;p53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0" name="Google Shape;1820;p53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1" name="Google Shape;1821;p53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2" name="Google Shape;1822;p53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3" name="Google Shape;1823;p53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4" name="Google Shape;1824;p53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5" name="Google Shape;1825;p53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6" name="Google Shape;1826;p53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27" name="Google Shape;1827;p53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24" name="Google Shape;224;p8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sp>
        <p:nvSpPr>
          <p:cNvPr id="225" name="Google Shape;225;p8"/>
          <p:cNvSpPr txBox="1">
            <a:spLocks noGrp="1"/>
          </p:cNvSpPr>
          <p:nvPr>
            <p:ph type="title"/>
          </p:nvPr>
        </p:nvSpPr>
        <p:spPr>
          <a:xfrm>
            <a:off x="1953800" y="1628025"/>
            <a:ext cx="5380500" cy="18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Playfair Display ExtraBold"/>
              <a:buNone/>
              <a:defRPr sz="72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grpSp>
        <p:nvGrpSpPr>
          <p:cNvPr id="226" name="Google Shape;226;p8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227" name="Google Shape;227;p8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241" name="Google Shape;241;p8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pic>
        <p:nvPicPr>
          <p:cNvPr id="254" name="Google Shape;254;p8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8099984">
            <a:off x="333021" y="213227"/>
            <a:ext cx="2038359" cy="190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8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10555965">
            <a:off x="6734882" y="3133412"/>
            <a:ext cx="1809700" cy="1744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58" name="Google Shape;258;p9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259" name="Google Shape;259;p9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260" name="Google Shape;260;p9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261" name="Google Shape;261;p9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274" name="Google Shape;274;p9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287" name="Google Shape;287;p9"/>
          <p:cNvSpPr txBox="1">
            <a:spLocks noGrp="1"/>
          </p:cNvSpPr>
          <p:nvPr>
            <p:ph type="subTitle" idx="1"/>
          </p:nvPr>
        </p:nvSpPr>
        <p:spPr>
          <a:xfrm>
            <a:off x="2357675" y="1826075"/>
            <a:ext cx="47448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40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pic>
        <p:nvPicPr>
          <p:cNvPr id="288" name="Google Shape;288;p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59844">
            <a:off x="3982492" y="529839"/>
            <a:ext cx="1472216" cy="137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1017875" y="465580"/>
            <a:ext cx="74244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4200">
                <a:solidFill>
                  <a:schemeClr val="dk1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pic>
        <p:nvPicPr>
          <p:cNvPr id="290" name="Google Shape;290;p9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-2700000" flipH="1">
            <a:off x="6944100" y="2823046"/>
            <a:ext cx="2289024" cy="213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>
            <a:off x="859525" y="447012"/>
            <a:ext cx="1291600" cy="12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"/>
          <p:cNvSpPr txBox="1">
            <a:spLocks noGrp="1"/>
          </p:cNvSpPr>
          <p:nvPr>
            <p:ph type="title"/>
          </p:nvPr>
        </p:nvSpPr>
        <p:spPr>
          <a:xfrm>
            <a:off x="2459550" y="1916704"/>
            <a:ext cx="4224900" cy="13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>
                <a:solidFill>
                  <a:schemeClr val="dk2"/>
                </a:solidFill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/>
          <p:nvPr/>
        </p:nvSpPr>
        <p:spPr>
          <a:xfrm>
            <a:off x="810225" y="455150"/>
            <a:ext cx="7660200" cy="4233300"/>
          </a:xfrm>
          <a:prstGeom prst="roundRect">
            <a:avLst>
              <a:gd name="adj" fmla="val 5073"/>
            </a:avLst>
          </a:prstGeom>
          <a:solidFill>
            <a:schemeClr val="dk2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96" name="Google Shape;296;p11"/>
          <p:cNvPicPr preferRelativeResize="0"/>
          <p:nvPr/>
        </p:nvPicPr>
        <p:blipFill rotWithShape="1">
          <a:blip r:embed="rId2">
            <a:alphaModFix amt="52999"/>
          </a:blip>
          <a:srcRect l="1244" t="8847" b="8855"/>
          <a:stretch>
            <a:fillRect/>
          </a:stretch>
        </p:blipFill>
        <p:spPr>
          <a:xfrm>
            <a:off x="820000" y="465250"/>
            <a:ext cx="7640700" cy="4214100"/>
          </a:xfrm>
          <a:prstGeom prst="roundRect">
            <a:avLst>
              <a:gd name="adj" fmla="val 4826"/>
            </a:avLst>
          </a:prstGeom>
          <a:noFill/>
          <a:ln>
            <a:noFill/>
          </a:ln>
        </p:spPr>
      </p:pic>
      <p:grpSp>
        <p:nvGrpSpPr>
          <p:cNvPr id="297" name="Google Shape;297;p11"/>
          <p:cNvGrpSpPr/>
          <p:nvPr/>
        </p:nvGrpSpPr>
        <p:grpSpPr>
          <a:xfrm>
            <a:off x="673581" y="696275"/>
            <a:ext cx="324325" cy="3751050"/>
            <a:chOff x="673581" y="696275"/>
            <a:chExt cx="324325" cy="3751050"/>
          </a:xfrm>
        </p:grpSpPr>
        <p:grpSp>
          <p:nvGrpSpPr>
            <p:cNvPr id="298" name="Google Shape;298;p11"/>
            <p:cNvGrpSpPr/>
            <p:nvPr/>
          </p:nvGrpSpPr>
          <p:grpSpPr>
            <a:xfrm rot="-5400000">
              <a:off x="-918069" y="2531350"/>
              <a:ext cx="3751050" cy="80900"/>
              <a:chOff x="1871500" y="2227875"/>
              <a:chExt cx="3751050" cy="80900"/>
            </a:xfrm>
          </p:grpSpPr>
          <p:sp>
            <p:nvSpPr>
              <p:cNvPr id="299" name="Google Shape;299;p11"/>
              <p:cNvSpPr/>
              <p:nvPr/>
            </p:nvSpPr>
            <p:spPr>
              <a:xfrm>
                <a:off x="18715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21767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24827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27888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5" y="0"/>
                      <a:pt x="1" y="734"/>
                      <a:pt x="1" y="1635"/>
                    </a:cubicBezTo>
                    <a:cubicBezTo>
                      <a:pt x="1" y="2535"/>
                      <a:pt x="735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30948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3" y="3236"/>
                      <a:pt x="3236" y="2535"/>
                      <a:pt x="3236" y="1635"/>
                    </a:cubicBezTo>
                    <a:cubicBezTo>
                      <a:pt x="3236" y="734"/>
                      <a:pt x="2503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340010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3706150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70" y="2535"/>
                      <a:pt x="3270" y="1635"/>
                    </a:cubicBezTo>
                    <a:cubicBezTo>
                      <a:pt x="3270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401220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4318250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462347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4929525" y="2227875"/>
                <a:ext cx="817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3236" extrusionOk="0">
                    <a:moveTo>
                      <a:pt x="1635" y="0"/>
                    </a:moveTo>
                    <a:cubicBezTo>
                      <a:pt x="734" y="0"/>
                      <a:pt x="0" y="734"/>
                      <a:pt x="0" y="1635"/>
                    </a:cubicBezTo>
                    <a:cubicBezTo>
                      <a:pt x="0" y="2535"/>
                      <a:pt x="734" y="3236"/>
                      <a:pt x="1635" y="3236"/>
                    </a:cubicBezTo>
                    <a:cubicBezTo>
                      <a:pt x="2536" y="3236"/>
                      <a:pt x="3269" y="2535"/>
                      <a:pt x="3269" y="1635"/>
                    </a:cubicBezTo>
                    <a:cubicBezTo>
                      <a:pt x="3269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23557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35" y="0"/>
                    </a:moveTo>
                    <a:cubicBezTo>
                      <a:pt x="734" y="0"/>
                      <a:pt x="1" y="734"/>
                      <a:pt x="1" y="1635"/>
                    </a:cubicBezTo>
                    <a:cubicBezTo>
                      <a:pt x="1" y="2535"/>
                      <a:pt x="734" y="3236"/>
                      <a:pt x="1635" y="3236"/>
                    </a:cubicBezTo>
                    <a:cubicBezTo>
                      <a:pt x="2536" y="3236"/>
                      <a:pt x="3236" y="2535"/>
                      <a:pt x="3236" y="1635"/>
                    </a:cubicBezTo>
                    <a:cubicBezTo>
                      <a:pt x="3236" y="734"/>
                      <a:pt x="2536" y="0"/>
                      <a:pt x="16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5541625" y="2227875"/>
                <a:ext cx="80925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3236" extrusionOk="0">
                    <a:moveTo>
                      <a:pt x="1602" y="0"/>
                    </a:moveTo>
                    <a:cubicBezTo>
                      <a:pt x="701" y="0"/>
                      <a:pt x="1" y="734"/>
                      <a:pt x="1" y="1635"/>
                    </a:cubicBezTo>
                    <a:cubicBezTo>
                      <a:pt x="1" y="2535"/>
                      <a:pt x="701" y="3236"/>
                      <a:pt x="1602" y="3236"/>
                    </a:cubicBezTo>
                    <a:cubicBezTo>
                      <a:pt x="2502" y="3236"/>
                      <a:pt x="3236" y="2535"/>
                      <a:pt x="3236" y="1635"/>
                    </a:cubicBezTo>
                    <a:cubicBezTo>
                      <a:pt x="3236" y="734"/>
                      <a:pt x="2502" y="0"/>
                      <a:pt x="1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等线" panose="02010600030101010101" charset="-122"/>
                  <a:ea typeface="等线" panose="02010600030101010101" charset="-122"/>
                  <a:cs typeface="等线" panose="02010600030101010101" charset="-122"/>
                  <a:sym typeface="等线" panose="02010600030101010101" charset="-122"/>
                </a:endParaRPr>
              </a:p>
            </p:txBody>
          </p:sp>
        </p:grpSp>
        <p:sp>
          <p:nvSpPr>
            <p:cNvPr id="312" name="Google Shape;312;p11"/>
            <p:cNvSpPr/>
            <p:nvPr/>
          </p:nvSpPr>
          <p:spPr>
            <a:xfrm rot="-5400000">
              <a:off x="797006" y="4262150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34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34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 rot="-5400000">
              <a:off x="796581" y="39565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 rot="-5400000">
              <a:off x="796581" y="36504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 rot="-5400000">
              <a:off x="796581" y="33444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6" y="11175"/>
                    <a:pt x="1736" y="10708"/>
                  </a:cubicBezTo>
                  <a:lnTo>
                    <a:pt x="1736" y="868"/>
                  </a:lnTo>
                  <a:cubicBezTo>
                    <a:pt x="1736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 rot="-5400000">
              <a:off x="797006" y="3038775"/>
              <a:ext cx="42550" cy="289400"/>
            </a:xfrm>
            <a:custGeom>
              <a:avLst/>
              <a:gdLst/>
              <a:ahLst/>
              <a:cxnLst/>
              <a:rect l="l" t="t" r="r" b="b"/>
              <a:pathLst>
                <a:path w="1702" h="11576" extrusionOk="0">
                  <a:moveTo>
                    <a:pt x="867" y="1"/>
                  </a:moveTo>
                  <a:cubicBezTo>
                    <a:pt x="367" y="1"/>
                    <a:pt x="0" y="368"/>
                    <a:pt x="0" y="868"/>
                  </a:cubicBezTo>
                  <a:lnTo>
                    <a:pt x="0" y="10708"/>
                  </a:lnTo>
                  <a:cubicBezTo>
                    <a:pt x="0" y="11175"/>
                    <a:pt x="367" y="11576"/>
                    <a:pt x="867" y="11576"/>
                  </a:cubicBezTo>
                  <a:cubicBezTo>
                    <a:pt x="1334" y="11576"/>
                    <a:pt x="1701" y="11175"/>
                    <a:pt x="1701" y="10708"/>
                  </a:cubicBezTo>
                  <a:lnTo>
                    <a:pt x="1701" y="868"/>
                  </a:lnTo>
                  <a:cubicBezTo>
                    <a:pt x="1701" y="368"/>
                    <a:pt x="1334" y="1"/>
                    <a:pt x="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 rot="-5400000">
              <a:off x="796581" y="27331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 rot="-5400000">
              <a:off x="796581" y="242710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 rot="-5400000">
              <a:off x="796581" y="2121050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 rot="-5400000">
              <a:off x="796994" y="1815413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 rot="-5400000">
              <a:off x="796581" y="15097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 rot="-5400000">
              <a:off x="796581" y="120372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 rot="-5400000">
              <a:off x="796581" y="897675"/>
              <a:ext cx="43400" cy="289400"/>
            </a:xfrm>
            <a:custGeom>
              <a:avLst/>
              <a:gdLst/>
              <a:ahLst/>
              <a:cxnLst/>
              <a:rect l="l" t="t" r="r" b="b"/>
              <a:pathLst>
                <a:path w="1736" h="11576" extrusionOk="0">
                  <a:moveTo>
                    <a:pt x="868" y="1"/>
                  </a:moveTo>
                  <a:cubicBezTo>
                    <a:pt x="401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401" y="11576"/>
                    <a:pt x="868" y="11576"/>
                  </a:cubicBezTo>
                  <a:cubicBezTo>
                    <a:pt x="1335" y="11576"/>
                    <a:pt x="1735" y="11175"/>
                    <a:pt x="1735" y="10708"/>
                  </a:cubicBezTo>
                  <a:lnTo>
                    <a:pt x="1735" y="868"/>
                  </a:lnTo>
                  <a:cubicBezTo>
                    <a:pt x="1735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 rot="-5400000">
              <a:off x="796994" y="592038"/>
              <a:ext cx="42575" cy="289400"/>
            </a:xfrm>
            <a:custGeom>
              <a:avLst/>
              <a:gdLst/>
              <a:ahLst/>
              <a:cxnLst/>
              <a:rect l="l" t="t" r="r" b="b"/>
              <a:pathLst>
                <a:path w="1703" h="11576" extrusionOk="0">
                  <a:moveTo>
                    <a:pt x="868" y="1"/>
                  </a:moveTo>
                  <a:cubicBezTo>
                    <a:pt x="368" y="1"/>
                    <a:pt x="1" y="368"/>
                    <a:pt x="1" y="868"/>
                  </a:cubicBezTo>
                  <a:lnTo>
                    <a:pt x="1" y="10708"/>
                  </a:lnTo>
                  <a:cubicBezTo>
                    <a:pt x="1" y="11175"/>
                    <a:pt x="368" y="11576"/>
                    <a:pt x="868" y="11576"/>
                  </a:cubicBezTo>
                  <a:cubicBezTo>
                    <a:pt x="1335" y="11576"/>
                    <a:pt x="1702" y="11175"/>
                    <a:pt x="1702" y="10708"/>
                  </a:cubicBezTo>
                  <a:lnTo>
                    <a:pt x="1702" y="868"/>
                  </a:lnTo>
                  <a:cubicBezTo>
                    <a:pt x="1702" y="368"/>
                    <a:pt x="1335" y="1"/>
                    <a:pt x="8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sp>
        <p:nvSpPr>
          <p:cNvPr id="325" name="Google Shape;325;p11"/>
          <p:cNvSpPr txBox="1">
            <a:spLocks noGrp="1"/>
          </p:cNvSpPr>
          <p:nvPr>
            <p:ph type="title" hasCustomPrompt="1"/>
          </p:nvPr>
        </p:nvSpPr>
        <p:spPr>
          <a:xfrm>
            <a:off x="1274400" y="1322825"/>
            <a:ext cx="6807300" cy="1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000">
                <a:latin typeface="Lucida Handwriting" panose="03010101010101010101" charset="0"/>
                <a:ea typeface="Lucida Handwriting" panose="03010101010101010101" charset="0"/>
                <a:cs typeface="Lucida Handwriting" panose="03010101010101010101" charset="0"/>
                <a:sym typeface="Lucida Handwriting" panose="03010101010101010101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6" name="Google Shape;326;p11"/>
          <p:cNvSpPr txBox="1">
            <a:spLocks noGrp="1"/>
          </p:cNvSpPr>
          <p:nvPr>
            <p:ph type="subTitle" idx="1"/>
          </p:nvPr>
        </p:nvSpPr>
        <p:spPr>
          <a:xfrm>
            <a:off x="2370450" y="2996400"/>
            <a:ext cx="46152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327" name="Google Shape;327;p11"/>
          <p:cNvPicPr preferRelativeResize="0"/>
          <p:nvPr/>
        </p:nvPicPr>
        <p:blipFill rotWithShape="1">
          <a:blip r:embed="rId3"/>
          <a:srcRect l="19057" t="15672" r="8452" b="14077"/>
          <a:stretch>
            <a:fillRect/>
          </a:stretch>
        </p:blipFill>
        <p:spPr>
          <a:xfrm rot="2854260" flipH="1">
            <a:off x="1275695" y="470660"/>
            <a:ext cx="1207635" cy="112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470150" y="2378325"/>
            <a:ext cx="2613974" cy="24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2159844">
            <a:off x="3941942" y="3219414"/>
            <a:ext cx="1472216" cy="137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2" Type="http://schemas.openxmlformats.org/officeDocument/2006/relationships/theme" Target="../theme/theme1.xml"/><Relationship Id="rId51" Type="http://schemas.openxmlformats.org/officeDocument/2006/relationships/image" Target="../media/image22.png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1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layfair Display ExtraBold"/>
              <a:buNone/>
              <a:defRPr sz="36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 panose="020F0502020204030203"/>
              <a:buChar char="●"/>
              <a:defRPr sz="18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○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■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●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○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■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●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○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 panose="020F0502020204030203"/>
              <a:buChar char="■"/>
              <a:defRPr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Lucida Handwriting" panose="03010101010101010101" charset="0"/>
          <a:ea typeface="Lucida Handwriting" panose="03010101010101010101" charset="0"/>
          <a:cs typeface="Lucida Handwriting" panose="03010101010101010101" charset="0"/>
          <a:sym typeface="Lucida Handwriting" panose="03010101010101010101" charset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等线" panose="02010600030101010101" charset="-122"/>
          <a:ea typeface="等线" panose="02010600030101010101" charset="-122"/>
          <a:cs typeface="等线" panose="02010600030101010101" charset="-122"/>
          <a:sym typeface="等线" panose="02010600030101010101" charset="-122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" name="Google Shape;1842;p5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755761">
            <a:off x="4089825" y="2888412"/>
            <a:ext cx="1280501" cy="1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59"/>
          <p:cNvSpPr txBox="1">
            <a:spLocks noGrp="1"/>
          </p:cNvSpPr>
          <p:nvPr>
            <p:ph type="ctrTitle"/>
          </p:nvPr>
        </p:nvSpPr>
        <p:spPr>
          <a:xfrm>
            <a:off x="1798625" y="979720"/>
            <a:ext cx="5862900" cy="24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 sz="4800">
                <a:latin typeface="Lucida Handwriting" panose="03010101010101010101" charset="0"/>
                <a:cs typeface="Lucida Handwriting" panose="03010101010101010101" charset="0"/>
              </a:rPr>
              <a:t>歌词翻译中的方法与</a:t>
            </a:r>
            <a:r>
              <a:rPr lang="zh-CN" altLang="en-GB" sz="4800">
                <a:latin typeface="Lucida Handwriting" panose="03010101010101010101" charset="0"/>
                <a:cs typeface="Lucida Handwriting" panose="03010101010101010101" charset="0"/>
              </a:rPr>
              <a:t>技巧</a:t>
            </a:r>
            <a:endParaRPr lang="zh-CN" altLang="en-GB" sz="4800">
              <a:latin typeface="Lucida Handwriting" panose="03010101010101010101" charset="0"/>
              <a:cs typeface="Lucida Handwriting" panose="03010101010101010101" charset="0"/>
            </a:endParaRPr>
          </a:p>
        </p:txBody>
      </p:sp>
      <p:sp>
        <p:nvSpPr>
          <p:cNvPr id="1844" name="Google Shape;1844;p59"/>
          <p:cNvSpPr txBox="1">
            <a:spLocks noGrp="1"/>
          </p:cNvSpPr>
          <p:nvPr>
            <p:ph type="subTitle" idx="1"/>
          </p:nvPr>
        </p:nvSpPr>
        <p:spPr>
          <a:xfrm>
            <a:off x="1798625" y="3771550"/>
            <a:ext cx="5862900" cy="4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代翔</a:t>
            </a:r>
            <a:endParaRPr lang="zh-CN" alt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801300396a58c31950092f277296a12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1495" y="676910"/>
            <a:ext cx="1343660" cy="1343660"/>
          </a:xfrm>
          <a:prstGeom prst="rect">
            <a:avLst/>
          </a:prstGeom>
        </p:spPr>
      </p:pic>
      <p:sp>
        <p:nvSpPr>
          <p:cNvPr id="1875" name="Google Shape;1875;p62"/>
          <p:cNvSpPr txBox="1">
            <a:spLocks noGrp="1"/>
          </p:cNvSpPr>
          <p:nvPr>
            <p:ph type="title"/>
          </p:nvPr>
        </p:nvSpPr>
        <p:spPr>
          <a:xfrm>
            <a:off x="1017875" y="520190"/>
            <a:ext cx="74244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词义</a:t>
            </a:r>
            <a:r>
              <a:rPr lang="zh-CN" altLang="en-GB"/>
              <a:t>选择法</a:t>
            </a:r>
            <a:endParaRPr lang="zh-CN" altLang="en-GB"/>
          </a:p>
        </p:txBody>
      </p:sp>
      <p:sp>
        <p:nvSpPr>
          <p:cNvPr id="1876" name="Google Shape;1876;p62"/>
          <p:cNvSpPr txBox="1">
            <a:spLocks noGrp="1"/>
          </p:cNvSpPr>
          <p:nvPr>
            <p:ph type="subTitle" idx="1"/>
          </p:nvPr>
        </p:nvSpPr>
        <p:spPr>
          <a:xfrm>
            <a:off x="2357755" y="1603375"/>
            <a:ext cx="4744720" cy="228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《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Easy On Me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》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- Adele</a:t>
            </a:r>
            <a:endParaRPr lang="en-US" altLang="zh-CN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原句重复：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"Go easy on me, baby."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段落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1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请对我温柔些吧，亲爱的。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”​​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（直译，铺垫脆弱感）</a:t>
            </a: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段落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2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别再苛责我了，好吗？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”​​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（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“easy on me”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转为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别苛责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，隐含辩护语气）</a:t>
            </a: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结尾：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愿你能释怀，予我宽容。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”​​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（升华主题，从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请求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转向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祈愿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）</a:t>
            </a:r>
            <a:endParaRPr lang="zh-CN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  <p:sp>
        <p:nvSpPr>
          <p:cNvPr id="1877" name="Google Shape;1877;p62"/>
          <p:cNvSpPr/>
          <p:nvPr/>
        </p:nvSpPr>
        <p:spPr>
          <a:xfrm>
            <a:off x="1849787" y="2098389"/>
            <a:ext cx="476020" cy="1567599"/>
          </a:xfrm>
          <a:custGeom>
            <a:avLst/>
            <a:gdLst/>
            <a:ahLst/>
            <a:cxnLst/>
            <a:rect l="l" t="t" r="r" b="b"/>
            <a:pathLst>
              <a:path w="8740" h="28782" extrusionOk="0">
                <a:moveTo>
                  <a:pt x="8110" y="559"/>
                </a:moveTo>
                <a:cubicBezTo>
                  <a:pt x="8131" y="559"/>
                  <a:pt x="8152" y="560"/>
                  <a:pt x="8173" y="562"/>
                </a:cubicBezTo>
                <a:cubicBezTo>
                  <a:pt x="7272" y="1596"/>
                  <a:pt x="6438" y="2530"/>
                  <a:pt x="5538" y="3564"/>
                </a:cubicBezTo>
                <a:cubicBezTo>
                  <a:pt x="5832" y="2094"/>
                  <a:pt x="7117" y="559"/>
                  <a:pt x="8110" y="559"/>
                </a:cubicBezTo>
                <a:close/>
                <a:moveTo>
                  <a:pt x="6638" y="6332"/>
                </a:moveTo>
                <a:cubicBezTo>
                  <a:pt x="6672" y="6399"/>
                  <a:pt x="6705" y="6466"/>
                  <a:pt x="6772" y="6499"/>
                </a:cubicBezTo>
                <a:cubicBezTo>
                  <a:pt x="6338" y="6833"/>
                  <a:pt x="5904" y="7133"/>
                  <a:pt x="5504" y="7433"/>
                </a:cubicBezTo>
                <a:cubicBezTo>
                  <a:pt x="5471" y="7366"/>
                  <a:pt x="5404" y="7333"/>
                  <a:pt x="5371" y="7300"/>
                </a:cubicBezTo>
                <a:cubicBezTo>
                  <a:pt x="5804" y="6966"/>
                  <a:pt x="6205" y="6666"/>
                  <a:pt x="6638" y="6332"/>
                </a:cubicBezTo>
                <a:close/>
                <a:moveTo>
                  <a:pt x="2836" y="4765"/>
                </a:moveTo>
                <a:lnTo>
                  <a:pt x="2836" y="4765"/>
                </a:lnTo>
                <a:cubicBezTo>
                  <a:pt x="3436" y="5732"/>
                  <a:pt x="3870" y="7233"/>
                  <a:pt x="3770" y="7900"/>
                </a:cubicBezTo>
                <a:cubicBezTo>
                  <a:pt x="3036" y="6999"/>
                  <a:pt x="2736" y="5999"/>
                  <a:pt x="2836" y="4765"/>
                </a:cubicBezTo>
                <a:close/>
                <a:moveTo>
                  <a:pt x="1134" y="9902"/>
                </a:moveTo>
                <a:lnTo>
                  <a:pt x="1134" y="9902"/>
                </a:lnTo>
                <a:cubicBezTo>
                  <a:pt x="1701" y="10002"/>
                  <a:pt x="2168" y="10602"/>
                  <a:pt x="2469" y="11603"/>
                </a:cubicBezTo>
                <a:cubicBezTo>
                  <a:pt x="1435" y="10702"/>
                  <a:pt x="1234" y="10435"/>
                  <a:pt x="1134" y="9902"/>
                </a:cubicBezTo>
                <a:close/>
                <a:moveTo>
                  <a:pt x="7205" y="10235"/>
                </a:moveTo>
                <a:lnTo>
                  <a:pt x="4503" y="12070"/>
                </a:lnTo>
                <a:cubicBezTo>
                  <a:pt x="4970" y="11136"/>
                  <a:pt x="6238" y="10235"/>
                  <a:pt x="7205" y="10235"/>
                </a:cubicBezTo>
                <a:close/>
                <a:moveTo>
                  <a:pt x="1101" y="15939"/>
                </a:moveTo>
                <a:cubicBezTo>
                  <a:pt x="1635" y="16506"/>
                  <a:pt x="2168" y="17073"/>
                  <a:pt x="2702" y="17674"/>
                </a:cubicBezTo>
                <a:cubicBezTo>
                  <a:pt x="2635" y="17707"/>
                  <a:pt x="2569" y="17774"/>
                  <a:pt x="2502" y="17807"/>
                </a:cubicBezTo>
                <a:cubicBezTo>
                  <a:pt x="2002" y="17207"/>
                  <a:pt x="1501" y="16606"/>
                  <a:pt x="1001" y="16039"/>
                </a:cubicBezTo>
                <a:cubicBezTo>
                  <a:pt x="1034" y="16006"/>
                  <a:pt x="1068" y="15973"/>
                  <a:pt x="1101" y="15939"/>
                </a:cubicBezTo>
                <a:close/>
                <a:moveTo>
                  <a:pt x="6271" y="14705"/>
                </a:moveTo>
                <a:lnTo>
                  <a:pt x="6271" y="14705"/>
                </a:lnTo>
                <a:cubicBezTo>
                  <a:pt x="6138" y="15672"/>
                  <a:pt x="4937" y="17374"/>
                  <a:pt x="3936" y="18107"/>
                </a:cubicBezTo>
                <a:cubicBezTo>
                  <a:pt x="4237" y="16573"/>
                  <a:pt x="5404" y="15839"/>
                  <a:pt x="6271" y="14705"/>
                </a:cubicBezTo>
                <a:close/>
                <a:moveTo>
                  <a:pt x="7072" y="20242"/>
                </a:moveTo>
                <a:lnTo>
                  <a:pt x="7072" y="20242"/>
                </a:lnTo>
                <a:cubicBezTo>
                  <a:pt x="7039" y="20943"/>
                  <a:pt x="5938" y="22110"/>
                  <a:pt x="5137" y="22477"/>
                </a:cubicBezTo>
                <a:cubicBezTo>
                  <a:pt x="5104" y="22444"/>
                  <a:pt x="5071" y="22377"/>
                  <a:pt x="5037" y="22344"/>
                </a:cubicBezTo>
                <a:cubicBezTo>
                  <a:pt x="5704" y="21643"/>
                  <a:pt x="6371" y="20943"/>
                  <a:pt x="7072" y="20242"/>
                </a:cubicBezTo>
                <a:close/>
                <a:moveTo>
                  <a:pt x="1034" y="21443"/>
                </a:moveTo>
                <a:cubicBezTo>
                  <a:pt x="1668" y="21510"/>
                  <a:pt x="2802" y="22310"/>
                  <a:pt x="3436" y="23178"/>
                </a:cubicBezTo>
                <a:cubicBezTo>
                  <a:pt x="2402" y="23144"/>
                  <a:pt x="1401" y="22444"/>
                  <a:pt x="1034" y="21443"/>
                </a:cubicBezTo>
                <a:close/>
                <a:moveTo>
                  <a:pt x="2269" y="26313"/>
                </a:moveTo>
                <a:lnTo>
                  <a:pt x="2269" y="26313"/>
                </a:lnTo>
                <a:cubicBezTo>
                  <a:pt x="3002" y="26647"/>
                  <a:pt x="3603" y="26914"/>
                  <a:pt x="4203" y="27181"/>
                </a:cubicBezTo>
                <a:cubicBezTo>
                  <a:pt x="4126" y="27206"/>
                  <a:pt x="4037" y="27218"/>
                  <a:pt x="3940" y="27218"/>
                </a:cubicBezTo>
                <a:cubicBezTo>
                  <a:pt x="3408" y="27218"/>
                  <a:pt x="2635" y="26849"/>
                  <a:pt x="2269" y="26313"/>
                </a:cubicBezTo>
                <a:close/>
                <a:moveTo>
                  <a:pt x="8271" y="0"/>
                </a:moveTo>
                <a:cubicBezTo>
                  <a:pt x="8167" y="0"/>
                  <a:pt x="8034" y="32"/>
                  <a:pt x="7873" y="95"/>
                </a:cubicBezTo>
                <a:cubicBezTo>
                  <a:pt x="6638" y="495"/>
                  <a:pt x="5871" y="1395"/>
                  <a:pt x="5437" y="2563"/>
                </a:cubicBezTo>
                <a:cubicBezTo>
                  <a:pt x="5004" y="3764"/>
                  <a:pt x="4604" y="4998"/>
                  <a:pt x="4170" y="6232"/>
                </a:cubicBezTo>
                <a:cubicBezTo>
                  <a:pt x="4137" y="6199"/>
                  <a:pt x="4070" y="6166"/>
                  <a:pt x="4070" y="6132"/>
                </a:cubicBezTo>
                <a:cubicBezTo>
                  <a:pt x="3670" y="5332"/>
                  <a:pt x="3303" y="4531"/>
                  <a:pt x="2902" y="3730"/>
                </a:cubicBezTo>
                <a:cubicBezTo>
                  <a:pt x="2836" y="3630"/>
                  <a:pt x="2669" y="3530"/>
                  <a:pt x="2569" y="3464"/>
                </a:cubicBezTo>
                <a:cubicBezTo>
                  <a:pt x="2469" y="3530"/>
                  <a:pt x="2335" y="3630"/>
                  <a:pt x="2335" y="3730"/>
                </a:cubicBezTo>
                <a:cubicBezTo>
                  <a:pt x="2269" y="5232"/>
                  <a:pt x="2202" y="6699"/>
                  <a:pt x="3236" y="7967"/>
                </a:cubicBezTo>
                <a:cubicBezTo>
                  <a:pt x="3469" y="8267"/>
                  <a:pt x="3703" y="8634"/>
                  <a:pt x="3703" y="8968"/>
                </a:cubicBezTo>
                <a:cubicBezTo>
                  <a:pt x="3670" y="9902"/>
                  <a:pt x="3503" y="10836"/>
                  <a:pt x="3369" y="11770"/>
                </a:cubicBezTo>
                <a:cubicBezTo>
                  <a:pt x="3336" y="11770"/>
                  <a:pt x="3303" y="11803"/>
                  <a:pt x="3269" y="11803"/>
                </a:cubicBezTo>
                <a:cubicBezTo>
                  <a:pt x="3102" y="11436"/>
                  <a:pt x="2902" y="11069"/>
                  <a:pt x="2702" y="10702"/>
                </a:cubicBezTo>
                <a:cubicBezTo>
                  <a:pt x="2402" y="10035"/>
                  <a:pt x="1902" y="9535"/>
                  <a:pt x="1268" y="9234"/>
                </a:cubicBezTo>
                <a:cubicBezTo>
                  <a:pt x="1176" y="9179"/>
                  <a:pt x="1044" y="9155"/>
                  <a:pt x="916" y="9155"/>
                </a:cubicBezTo>
                <a:cubicBezTo>
                  <a:pt x="811" y="9155"/>
                  <a:pt x="709" y="9171"/>
                  <a:pt x="634" y="9201"/>
                </a:cubicBezTo>
                <a:cubicBezTo>
                  <a:pt x="501" y="9268"/>
                  <a:pt x="467" y="9601"/>
                  <a:pt x="501" y="9768"/>
                </a:cubicBezTo>
                <a:cubicBezTo>
                  <a:pt x="601" y="10135"/>
                  <a:pt x="701" y="10535"/>
                  <a:pt x="968" y="10802"/>
                </a:cubicBezTo>
                <a:cubicBezTo>
                  <a:pt x="1601" y="11569"/>
                  <a:pt x="2335" y="12270"/>
                  <a:pt x="3002" y="13004"/>
                </a:cubicBezTo>
                <a:cubicBezTo>
                  <a:pt x="3169" y="13137"/>
                  <a:pt x="3303" y="13404"/>
                  <a:pt x="3303" y="13604"/>
                </a:cubicBezTo>
                <a:cubicBezTo>
                  <a:pt x="3336" y="15072"/>
                  <a:pt x="3369" y="16540"/>
                  <a:pt x="3369" y="18007"/>
                </a:cubicBezTo>
                <a:cubicBezTo>
                  <a:pt x="3369" y="18041"/>
                  <a:pt x="3336" y="18074"/>
                  <a:pt x="3269" y="18141"/>
                </a:cubicBezTo>
                <a:cubicBezTo>
                  <a:pt x="3169" y="17974"/>
                  <a:pt x="3069" y="17874"/>
                  <a:pt x="3036" y="17740"/>
                </a:cubicBezTo>
                <a:cubicBezTo>
                  <a:pt x="2669" y="16740"/>
                  <a:pt x="1835" y="16139"/>
                  <a:pt x="1168" y="15439"/>
                </a:cubicBezTo>
                <a:cubicBezTo>
                  <a:pt x="1001" y="15272"/>
                  <a:pt x="801" y="15172"/>
                  <a:pt x="601" y="15139"/>
                </a:cubicBezTo>
                <a:cubicBezTo>
                  <a:pt x="553" y="15123"/>
                  <a:pt x="504" y="15116"/>
                  <a:pt x="456" y="15116"/>
                </a:cubicBezTo>
                <a:cubicBezTo>
                  <a:pt x="304" y="15116"/>
                  <a:pt x="152" y="15180"/>
                  <a:pt x="0" y="15205"/>
                </a:cubicBezTo>
                <a:cubicBezTo>
                  <a:pt x="67" y="15372"/>
                  <a:pt x="100" y="15572"/>
                  <a:pt x="200" y="15706"/>
                </a:cubicBezTo>
                <a:cubicBezTo>
                  <a:pt x="734" y="16373"/>
                  <a:pt x="1301" y="17007"/>
                  <a:pt x="1868" y="17674"/>
                </a:cubicBezTo>
                <a:cubicBezTo>
                  <a:pt x="2068" y="17907"/>
                  <a:pt x="2269" y="18174"/>
                  <a:pt x="2535" y="18308"/>
                </a:cubicBezTo>
                <a:cubicBezTo>
                  <a:pt x="3203" y="18641"/>
                  <a:pt x="3436" y="19175"/>
                  <a:pt x="3569" y="19842"/>
                </a:cubicBezTo>
                <a:cubicBezTo>
                  <a:pt x="3636" y="20209"/>
                  <a:pt x="3670" y="20576"/>
                  <a:pt x="3703" y="20909"/>
                </a:cubicBezTo>
                <a:cubicBezTo>
                  <a:pt x="3770" y="21543"/>
                  <a:pt x="3836" y="22177"/>
                  <a:pt x="3903" y="22811"/>
                </a:cubicBezTo>
                <a:cubicBezTo>
                  <a:pt x="3102" y="22210"/>
                  <a:pt x="2335" y="21643"/>
                  <a:pt x="1535" y="21110"/>
                </a:cubicBezTo>
                <a:cubicBezTo>
                  <a:pt x="1335" y="20943"/>
                  <a:pt x="968" y="20909"/>
                  <a:pt x="701" y="20909"/>
                </a:cubicBezTo>
                <a:cubicBezTo>
                  <a:pt x="367" y="20909"/>
                  <a:pt x="267" y="21110"/>
                  <a:pt x="434" y="21376"/>
                </a:cubicBezTo>
                <a:cubicBezTo>
                  <a:pt x="734" y="21843"/>
                  <a:pt x="1034" y="22310"/>
                  <a:pt x="1401" y="22744"/>
                </a:cubicBezTo>
                <a:cubicBezTo>
                  <a:pt x="1635" y="23011"/>
                  <a:pt x="1935" y="23178"/>
                  <a:pt x="2235" y="23378"/>
                </a:cubicBezTo>
                <a:cubicBezTo>
                  <a:pt x="2451" y="23501"/>
                  <a:pt x="2667" y="23682"/>
                  <a:pt x="2883" y="23682"/>
                </a:cubicBezTo>
                <a:cubicBezTo>
                  <a:pt x="2901" y="23682"/>
                  <a:pt x="2918" y="23681"/>
                  <a:pt x="2936" y="23678"/>
                </a:cubicBezTo>
                <a:cubicBezTo>
                  <a:pt x="3029" y="23668"/>
                  <a:pt x="3117" y="23663"/>
                  <a:pt x="3201" y="23663"/>
                </a:cubicBezTo>
                <a:cubicBezTo>
                  <a:pt x="3959" y="23663"/>
                  <a:pt x="4347" y="24071"/>
                  <a:pt x="4437" y="24912"/>
                </a:cubicBezTo>
                <a:cubicBezTo>
                  <a:pt x="4470" y="25046"/>
                  <a:pt x="4537" y="25179"/>
                  <a:pt x="4604" y="25313"/>
                </a:cubicBezTo>
                <a:cubicBezTo>
                  <a:pt x="4770" y="25846"/>
                  <a:pt x="4937" y="26347"/>
                  <a:pt x="5137" y="27014"/>
                </a:cubicBezTo>
                <a:cubicBezTo>
                  <a:pt x="4270" y="26613"/>
                  <a:pt x="3536" y="26280"/>
                  <a:pt x="2802" y="25980"/>
                </a:cubicBezTo>
                <a:cubicBezTo>
                  <a:pt x="2535" y="25880"/>
                  <a:pt x="2235" y="25780"/>
                  <a:pt x="1968" y="25780"/>
                </a:cubicBezTo>
                <a:cubicBezTo>
                  <a:pt x="1535" y="25780"/>
                  <a:pt x="1401" y="26113"/>
                  <a:pt x="1635" y="26480"/>
                </a:cubicBezTo>
                <a:cubicBezTo>
                  <a:pt x="1968" y="26980"/>
                  <a:pt x="2435" y="27314"/>
                  <a:pt x="3036" y="27547"/>
                </a:cubicBezTo>
                <a:cubicBezTo>
                  <a:pt x="3450" y="27727"/>
                  <a:pt x="3863" y="27820"/>
                  <a:pt x="4272" y="27820"/>
                </a:cubicBezTo>
                <a:cubicBezTo>
                  <a:pt x="4621" y="27820"/>
                  <a:pt x="4966" y="27752"/>
                  <a:pt x="5304" y="27614"/>
                </a:cubicBezTo>
                <a:cubicBezTo>
                  <a:pt x="5538" y="28048"/>
                  <a:pt x="5738" y="28415"/>
                  <a:pt x="5971" y="28782"/>
                </a:cubicBezTo>
                <a:cubicBezTo>
                  <a:pt x="6005" y="28748"/>
                  <a:pt x="6038" y="28715"/>
                  <a:pt x="6105" y="28682"/>
                </a:cubicBezTo>
                <a:cubicBezTo>
                  <a:pt x="5971" y="28381"/>
                  <a:pt x="5838" y="28081"/>
                  <a:pt x="5771" y="27781"/>
                </a:cubicBezTo>
                <a:cubicBezTo>
                  <a:pt x="5738" y="27648"/>
                  <a:pt x="5738" y="27447"/>
                  <a:pt x="5804" y="27314"/>
                </a:cubicBezTo>
                <a:cubicBezTo>
                  <a:pt x="6038" y="26947"/>
                  <a:pt x="6305" y="26613"/>
                  <a:pt x="6572" y="26280"/>
                </a:cubicBezTo>
                <a:cubicBezTo>
                  <a:pt x="7239" y="25479"/>
                  <a:pt x="7939" y="24679"/>
                  <a:pt x="8573" y="23845"/>
                </a:cubicBezTo>
                <a:cubicBezTo>
                  <a:pt x="8706" y="23711"/>
                  <a:pt x="8673" y="23445"/>
                  <a:pt x="8740" y="23244"/>
                </a:cubicBezTo>
                <a:cubicBezTo>
                  <a:pt x="8606" y="23244"/>
                  <a:pt x="8462" y="23223"/>
                  <a:pt x="8338" y="23223"/>
                </a:cubicBezTo>
                <a:cubicBezTo>
                  <a:pt x="8245" y="23223"/>
                  <a:pt x="8163" y="23235"/>
                  <a:pt x="8106" y="23278"/>
                </a:cubicBezTo>
                <a:cubicBezTo>
                  <a:pt x="6905" y="24078"/>
                  <a:pt x="5704" y="24846"/>
                  <a:pt x="5437" y="26413"/>
                </a:cubicBezTo>
                <a:cubicBezTo>
                  <a:pt x="5437" y="26413"/>
                  <a:pt x="5371" y="26447"/>
                  <a:pt x="5337" y="26447"/>
                </a:cubicBezTo>
                <a:cubicBezTo>
                  <a:pt x="5137" y="25846"/>
                  <a:pt x="4937" y="25212"/>
                  <a:pt x="4704" y="24612"/>
                </a:cubicBezTo>
                <a:cubicBezTo>
                  <a:pt x="4470" y="23878"/>
                  <a:pt x="4537" y="23478"/>
                  <a:pt x="5204" y="23078"/>
                </a:cubicBezTo>
                <a:cubicBezTo>
                  <a:pt x="6371" y="22444"/>
                  <a:pt x="7172" y="21443"/>
                  <a:pt x="7739" y="20276"/>
                </a:cubicBezTo>
                <a:cubicBezTo>
                  <a:pt x="7806" y="20142"/>
                  <a:pt x="7839" y="19975"/>
                  <a:pt x="7873" y="19842"/>
                </a:cubicBezTo>
                <a:cubicBezTo>
                  <a:pt x="7734" y="19819"/>
                  <a:pt x="7596" y="19780"/>
                  <a:pt x="7469" y="19780"/>
                </a:cubicBezTo>
                <a:cubicBezTo>
                  <a:pt x="7412" y="19780"/>
                  <a:pt x="7357" y="19788"/>
                  <a:pt x="7305" y="19809"/>
                </a:cubicBezTo>
                <a:cubicBezTo>
                  <a:pt x="6905" y="20042"/>
                  <a:pt x="6505" y="20342"/>
                  <a:pt x="6138" y="20643"/>
                </a:cubicBezTo>
                <a:cubicBezTo>
                  <a:pt x="5404" y="21343"/>
                  <a:pt x="4704" y="22077"/>
                  <a:pt x="4370" y="23078"/>
                </a:cubicBezTo>
                <a:cubicBezTo>
                  <a:pt x="4170" y="21743"/>
                  <a:pt x="4003" y="20409"/>
                  <a:pt x="3870" y="19108"/>
                </a:cubicBezTo>
                <a:cubicBezTo>
                  <a:pt x="3836" y="19008"/>
                  <a:pt x="3970" y="18841"/>
                  <a:pt x="4070" y="18741"/>
                </a:cubicBezTo>
                <a:cubicBezTo>
                  <a:pt x="4470" y="18308"/>
                  <a:pt x="5004" y="17941"/>
                  <a:pt x="5337" y="17440"/>
                </a:cubicBezTo>
                <a:cubicBezTo>
                  <a:pt x="6071" y="16373"/>
                  <a:pt x="6738" y="15205"/>
                  <a:pt x="7406" y="14105"/>
                </a:cubicBezTo>
                <a:cubicBezTo>
                  <a:pt x="7439" y="14071"/>
                  <a:pt x="7406" y="14004"/>
                  <a:pt x="7406" y="13804"/>
                </a:cubicBezTo>
                <a:cubicBezTo>
                  <a:pt x="7105" y="13904"/>
                  <a:pt x="6838" y="13971"/>
                  <a:pt x="6638" y="14105"/>
                </a:cubicBezTo>
                <a:cubicBezTo>
                  <a:pt x="5471" y="14905"/>
                  <a:pt x="4537" y="15939"/>
                  <a:pt x="3770" y="17140"/>
                </a:cubicBezTo>
                <a:cubicBezTo>
                  <a:pt x="3736" y="17073"/>
                  <a:pt x="3703" y="17040"/>
                  <a:pt x="3703" y="17040"/>
                </a:cubicBezTo>
                <a:cubicBezTo>
                  <a:pt x="3703" y="15839"/>
                  <a:pt x="3670" y="14638"/>
                  <a:pt x="3703" y="13437"/>
                </a:cubicBezTo>
                <a:cubicBezTo>
                  <a:pt x="3703" y="13304"/>
                  <a:pt x="3803" y="13171"/>
                  <a:pt x="3903" y="13104"/>
                </a:cubicBezTo>
                <a:cubicBezTo>
                  <a:pt x="5271" y="12103"/>
                  <a:pt x="6672" y="11102"/>
                  <a:pt x="8039" y="10135"/>
                </a:cubicBezTo>
                <a:cubicBezTo>
                  <a:pt x="8139" y="10035"/>
                  <a:pt x="8173" y="9902"/>
                  <a:pt x="8273" y="9801"/>
                </a:cubicBezTo>
                <a:cubicBezTo>
                  <a:pt x="8239" y="9735"/>
                  <a:pt x="8173" y="9701"/>
                  <a:pt x="8139" y="9668"/>
                </a:cubicBezTo>
                <a:cubicBezTo>
                  <a:pt x="6171" y="9768"/>
                  <a:pt x="4704" y="10735"/>
                  <a:pt x="3736" y="12537"/>
                </a:cubicBezTo>
                <a:cubicBezTo>
                  <a:pt x="3803" y="11303"/>
                  <a:pt x="3936" y="10135"/>
                  <a:pt x="4137" y="8934"/>
                </a:cubicBezTo>
                <a:cubicBezTo>
                  <a:pt x="4170" y="8734"/>
                  <a:pt x="4437" y="8467"/>
                  <a:pt x="4670" y="8367"/>
                </a:cubicBezTo>
                <a:cubicBezTo>
                  <a:pt x="5838" y="7933"/>
                  <a:pt x="6738" y="7133"/>
                  <a:pt x="7672" y="6399"/>
                </a:cubicBezTo>
                <a:cubicBezTo>
                  <a:pt x="7806" y="6266"/>
                  <a:pt x="7839" y="6032"/>
                  <a:pt x="7906" y="5832"/>
                </a:cubicBezTo>
                <a:cubicBezTo>
                  <a:pt x="7727" y="5772"/>
                  <a:pt x="7549" y="5660"/>
                  <a:pt x="7394" y="5660"/>
                </a:cubicBezTo>
                <a:cubicBezTo>
                  <a:pt x="7375" y="5660"/>
                  <a:pt x="7357" y="5662"/>
                  <a:pt x="7339" y="5665"/>
                </a:cubicBezTo>
                <a:cubicBezTo>
                  <a:pt x="6505" y="5865"/>
                  <a:pt x="5704" y="6132"/>
                  <a:pt x="5071" y="6799"/>
                </a:cubicBezTo>
                <a:cubicBezTo>
                  <a:pt x="4904" y="6999"/>
                  <a:pt x="4737" y="7233"/>
                  <a:pt x="4570" y="7433"/>
                </a:cubicBezTo>
                <a:cubicBezTo>
                  <a:pt x="4403" y="7266"/>
                  <a:pt x="4337" y="7166"/>
                  <a:pt x="4370" y="7066"/>
                </a:cubicBezTo>
                <a:cubicBezTo>
                  <a:pt x="4670" y="6166"/>
                  <a:pt x="4704" y="5198"/>
                  <a:pt x="5538" y="4431"/>
                </a:cubicBezTo>
                <a:cubicBezTo>
                  <a:pt x="6572" y="3464"/>
                  <a:pt x="7406" y="2263"/>
                  <a:pt x="8340" y="1162"/>
                </a:cubicBezTo>
                <a:cubicBezTo>
                  <a:pt x="8440" y="1029"/>
                  <a:pt x="8473" y="862"/>
                  <a:pt x="8506" y="695"/>
                </a:cubicBezTo>
                <a:cubicBezTo>
                  <a:pt x="8628" y="232"/>
                  <a:pt x="8554" y="0"/>
                  <a:pt x="8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grpSp>
        <p:nvGrpSpPr>
          <p:cNvPr id="1878" name="Google Shape;1878;p62"/>
          <p:cNvGrpSpPr/>
          <p:nvPr/>
        </p:nvGrpSpPr>
        <p:grpSpPr>
          <a:xfrm>
            <a:off x="2124123" y="1478515"/>
            <a:ext cx="5486246" cy="2752530"/>
            <a:chOff x="2124123" y="1478515"/>
            <a:chExt cx="5486246" cy="2752530"/>
          </a:xfrm>
        </p:grpSpPr>
        <p:sp>
          <p:nvSpPr>
            <p:cNvPr id="1879" name="Google Shape;1879;p62"/>
            <p:cNvSpPr/>
            <p:nvPr/>
          </p:nvSpPr>
          <p:spPr>
            <a:xfrm>
              <a:off x="2124123" y="1478515"/>
              <a:ext cx="5463441" cy="1089400"/>
            </a:xfrm>
            <a:custGeom>
              <a:avLst/>
              <a:gdLst/>
              <a:ahLst/>
              <a:cxnLst/>
              <a:rect l="l" t="t" r="r" b="b"/>
              <a:pathLst>
                <a:path w="71919" h="20002" extrusionOk="0">
                  <a:moveTo>
                    <a:pt x="9240" y="1"/>
                  </a:moveTo>
                  <a:cubicBezTo>
                    <a:pt x="7639" y="34"/>
                    <a:pt x="6038" y="201"/>
                    <a:pt x="4437" y="267"/>
                  </a:cubicBezTo>
                  <a:cubicBezTo>
                    <a:pt x="3436" y="334"/>
                    <a:pt x="2435" y="234"/>
                    <a:pt x="1601" y="935"/>
                  </a:cubicBezTo>
                  <a:cubicBezTo>
                    <a:pt x="1568" y="968"/>
                    <a:pt x="1501" y="968"/>
                    <a:pt x="1435" y="1001"/>
                  </a:cubicBezTo>
                  <a:cubicBezTo>
                    <a:pt x="501" y="1201"/>
                    <a:pt x="501" y="1201"/>
                    <a:pt x="434" y="2102"/>
                  </a:cubicBezTo>
                  <a:cubicBezTo>
                    <a:pt x="300" y="4704"/>
                    <a:pt x="167" y="7339"/>
                    <a:pt x="34" y="9941"/>
                  </a:cubicBezTo>
                  <a:cubicBezTo>
                    <a:pt x="0" y="10308"/>
                    <a:pt x="0" y="10675"/>
                    <a:pt x="0" y="11042"/>
                  </a:cubicBezTo>
                  <a:cubicBezTo>
                    <a:pt x="67" y="11075"/>
                    <a:pt x="100" y="11075"/>
                    <a:pt x="167" y="11109"/>
                  </a:cubicBezTo>
                  <a:cubicBezTo>
                    <a:pt x="267" y="10942"/>
                    <a:pt x="434" y="10808"/>
                    <a:pt x="434" y="10642"/>
                  </a:cubicBezTo>
                  <a:cubicBezTo>
                    <a:pt x="534" y="9141"/>
                    <a:pt x="634" y="7639"/>
                    <a:pt x="667" y="6138"/>
                  </a:cubicBezTo>
                  <a:cubicBezTo>
                    <a:pt x="701" y="4837"/>
                    <a:pt x="667" y="3536"/>
                    <a:pt x="701" y="2236"/>
                  </a:cubicBezTo>
                  <a:cubicBezTo>
                    <a:pt x="701" y="2069"/>
                    <a:pt x="734" y="1802"/>
                    <a:pt x="834" y="1735"/>
                  </a:cubicBezTo>
                  <a:cubicBezTo>
                    <a:pt x="1601" y="1335"/>
                    <a:pt x="2302" y="701"/>
                    <a:pt x="3269" y="668"/>
                  </a:cubicBezTo>
                  <a:cubicBezTo>
                    <a:pt x="5171" y="568"/>
                    <a:pt x="7105" y="434"/>
                    <a:pt x="9040" y="401"/>
                  </a:cubicBezTo>
                  <a:cubicBezTo>
                    <a:pt x="9310" y="396"/>
                    <a:pt x="9580" y="394"/>
                    <a:pt x="9848" y="394"/>
                  </a:cubicBezTo>
                  <a:cubicBezTo>
                    <a:pt x="11506" y="394"/>
                    <a:pt x="13141" y="472"/>
                    <a:pt x="14777" y="501"/>
                  </a:cubicBezTo>
                  <a:cubicBezTo>
                    <a:pt x="17880" y="534"/>
                    <a:pt x="20948" y="601"/>
                    <a:pt x="24051" y="634"/>
                  </a:cubicBezTo>
                  <a:cubicBezTo>
                    <a:pt x="27887" y="668"/>
                    <a:pt x="31723" y="701"/>
                    <a:pt x="35559" y="701"/>
                  </a:cubicBezTo>
                  <a:cubicBezTo>
                    <a:pt x="39295" y="701"/>
                    <a:pt x="43031" y="658"/>
                    <a:pt x="46784" y="658"/>
                  </a:cubicBezTo>
                  <a:cubicBezTo>
                    <a:pt x="47722" y="658"/>
                    <a:pt x="48662" y="661"/>
                    <a:pt x="49602" y="668"/>
                  </a:cubicBezTo>
                  <a:cubicBezTo>
                    <a:pt x="53572" y="701"/>
                    <a:pt x="57541" y="801"/>
                    <a:pt x="61511" y="868"/>
                  </a:cubicBezTo>
                  <a:cubicBezTo>
                    <a:pt x="62978" y="901"/>
                    <a:pt x="64480" y="1035"/>
                    <a:pt x="65981" y="1068"/>
                  </a:cubicBezTo>
                  <a:cubicBezTo>
                    <a:pt x="66848" y="1101"/>
                    <a:pt x="67682" y="1101"/>
                    <a:pt x="68516" y="1101"/>
                  </a:cubicBezTo>
                  <a:cubicBezTo>
                    <a:pt x="69250" y="1101"/>
                    <a:pt x="69950" y="1101"/>
                    <a:pt x="70684" y="1068"/>
                  </a:cubicBezTo>
                  <a:cubicBezTo>
                    <a:pt x="71018" y="1068"/>
                    <a:pt x="71251" y="1201"/>
                    <a:pt x="71251" y="1602"/>
                  </a:cubicBezTo>
                  <a:cubicBezTo>
                    <a:pt x="71284" y="5138"/>
                    <a:pt x="71318" y="8707"/>
                    <a:pt x="71351" y="12243"/>
                  </a:cubicBezTo>
                  <a:cubicBezTo>
                    <a:pt x="71385" y="14644"/>
                    <a:pt x="71385" y="17046"/>
                    <a:pt x="71385" y="19448"/>
                  </a:cubicBezTo>
                  <a:cubicBezTo>
                    <a:pt x="71385" y="19737"/>
                    <a:pt x="71410" y="20001"/>
                    <a:pt x="71742" y="20001"/>
                  </a:cubicBezTo>
                  <a:cubicBezTo>
                    <a:pt x="71793" y="20001"/>
                    <a:pt x="71852" y="19995"/>
                    <a:pt x="71918" y="19982"/>
                  </a:cubicBezTo>
                  <a:cubicBezTo>
                    <a:pt x="71918" y="19781"/>
                    <a:pt x="71918" y="19615"/>
                    <a:pt x="71918" y="19448"/>
                  </a:cubicBezTo>
                  <a:cubicBezTo>
                    <a:pt x="71918" y="14745"/>
                    <a:pt x="71885" y="10075"/>
                    <a:pt x="71852" y="5371"/>
                  </a:cubicBezTo>
                  <a:cubicBezTo>
                    <a:pt x="71818" y="4037"/>
                    <a:pt x="71785" y="2669"/>
                    <a:pt x="71718" y="1335"/>
                  </a:cubicBezTo>
                  <a:cubicBezTo>
                    <a:pt x="71718" y="1135"/>
                    <a:pt x="71551" y="835"/>
                    <a:pt x="71385" y="801"/>
                  </a:cubicBezTo>
                  <a:cubicBezTo>
                    <a:pt x="71018" y="668"/>
                    <a:pt x="70617" y="668"/>
                    <a:pt x="70217" y="668"/>
                  </a:cubicBezTo>
                  <a:cubicBezTo>
                    <a:pt x="68983" y="668"/>
                    <a:pt x="67749" y="701"/>
                    <a:pt x="66514" y="701"/>
                  </a:cubicBezTo>
                  <a:cubicBezTo>
                    <a:pt x="66147" y="701"/>
                    <a:pt x="65747" y="634"/>
                    <a:pt x="65380" y="601"/>
                  </a:cubicBezTo>
                  <a:cubicBezTo>
                    <a:pt x="63746" y="568"/>
                    <a:pt x="62111" y="501"/>
                    <a:pt x="60477" y="468"/>
                  </a:cubicBezTo>
                  <a:cubicBezTo>
                    <a:pt x="55940" y="368"/>
                    <a:pt x="51370" y="234"/>
                    <a:pt x="46834" y="234"/>
                  </a:cubicBezTo>
                  <a:cubicBezTo>
                    <a:pt x="46009" y="229"/>
                    <a:pt x="45185" y="227"/>
                    <a:pt x="44361" y="227"/>
                  </a:cubicBezTo>
                  <a:cubicBezTo>
                    <a:pt x="39281" y="227"/>
                    <a:pt x="34201" y="306"/>
                    <a:pt x="29121" y="334"/>
                  </a:cubicBezTo>
                  <a:cubicBezTo>
                    <a:pt x="27220" y="334"/>
                    <a:pt x="25318" y="301"/>
                    <a:pt x="23417" y="267"/>
                  </a:cubicBezTo>
                  <a:cubicBezTo>
                    <a:pt x="20415" y="201"/>
                    <a:pt x="17379" y="134"/>
                    <a:pt x="14377" y="101"/>
                  </a:cubicBezTo>
                  <a:cubicBezTo>
                    <a:pt x="12643" y="67"/>
                    <a:pt x="10941" y="1"/>
                    <a:pt x="9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0" name="Google Shape;1880;p62"/>
            <p:cNvSpPr/>
            <p:nvPr/>
          </p:nvSpPr>
          <p:spPr>
            <a:xfrm>
              <a:off x="2126630" y="3714776"/>
              <a:ext cx="5422875" cy="516269"/>
            </a:xfrm>
            <a:custGeom>
              <a:avLst/>
              <a:gdLst/>
              <a:ahLst/>
              <a:cxnLst/>
              <a:rect l="l" t="t" r="r" b="b"/>
              <a:pathLst>
                <a:path w="71385" h="9479" extrusionOk="0">
                  <a:moveTo>
                    <a:pt x="160" y="0"/>
                  </a:moveTo>
                  <a:cubicBezTo>
                    <a:pt x="132" y="0"/>
                    <a:pt x="101" y="2"/>
                    <a:pt x="67" y="5"/>
                  </a:cubicBezTo>
                  <a:cubicBezTo>
                    <a:pt x="67" y="72"/>
                    <a:pt x="34" y="172"/>
                    <a:pt x="34" y="239"/>
                  </a:cubicBezTo>
                  <a:cubicBezTo>
                    <a:pt x="34" y="1640"/>
                    <a:pt x="1" y="3041"/>
                    <a:pt x="34" y="4442"/>
                  </a:cubicBezTo>
                  <a:cubicBezTo>
                    <a:pt x="34" y="5810"/>
                    <a:pt x="101" y="7177"/>
                    <a:pt x="167" y="8545"/>
                  </a:cubicBezTo>
                  <a:cubicBezTo>
                    <a:pt x="192" y="8985"/>
                    <a:pt x="342" y="9192"/>
                    <a:pt x="644" y="9192"/>
                  </a:cubicBezTo>
                  <a:cubicBezTo>
                    <a:pt x="754" y="9192"/>
                    <a:pt x="884" y="9165"/>
                    <a:pt x="1035" y="9112"/>
                  </a:cubicBezTo>
                  <a:cubicBezTo>
                    <a:pt x="1085" y="9095"/>
                    <a:pt x="1135" y="9087"/>
                    <a:pt x="1189" y="9087"/>
                  </a:cubicBezTo>
                  <a:cubicBezTo>
                    <a:pt x="1243" y="9087"/>
                    <a:pt x="1301" y="9095"/>
                    <a:pt x="1368" y="9112"/>
                  </a:cubicBezTo>
                  <a:cubicBezTo>
                    <a:pt x="1635" y="9145"/>
                    <a:pt x="1902" y="9245"/>
                    <a:pt x="2169" y="9279"/>
                  </a:cubicBezTo>
                  <a:cubicBezTo>
                    <a:pt x="4103" y="9345"/>
                    <a:pt x="6005" y="9479"/>
                    <a:pt x="7940" y="9479"/>
                  </a:cubicBezTo>
                  <a:cubicBezTo>
                    <a:pt x="10208" y="9445"/>
                    <a:pt x="12509" y="9312"/>
                    <a:pt x="14811" y="9279"/>
                  </a:cubicBezTo>
                  <a:cubicBezTo>
                    <a:pt x="15269" y="9272"/>
                    <a:pt x="15727" y="9269"/>
                    <a:pt x="16186" y="9269"/>
                  </a:cubicBezTo>
                  <a:cubicBezTo>
                    <a:pt x="17438" y="9269"/>
                    <a:pt x="18689" y="9288"/>
                    <a:pt x="19941" y="9288"/>
                  </a:cubicBezTo>
                  <a:cubicBezTo>
                    <a:pt x="20399" y="9288"/>
                    <a:pt x="20858" y="9286"/>
                    <a:pt x="21316" y="9279"/>
                  </a:cubicBezTo>
                  <a:cubicBezTo>
                    <a:pt x="24518" y="9212"/>
                    <a:pt x="27720" y="9045"/>
                    <a:pt x="30923" y="9012"/>
                  </a:cubicBezTo>
                  <a:cubicBezTo>
                    <a:pt x="32224" y="8978"/>
                    <a:pt x="33533" y="8970"/>
                    <a:pt x="34842" y="8970"/>
                  </a:cubicBezTo>
                  <a:cubicBezTo>
                    <a:pt x="36151" y="8970"/>
                    <a:pt x="37461" y="8978"/>
                    <a:pt x="38762" y="8978"/>
                  </a:cubicBezTo>
                  <a:cubicBezTo>
                    <a:pt x="40996" y="8945"/>
                    <a:pt x="43231" y="8912"/>
                    <a:pt x="45466" y="8845"/>
                  </a:cubicBezTo>
                  <a:cubicBezTo>
                    <a:pt x="47568" y="8778"/>
                    <a:pt x="49669" y="8645"/>
                    <a:pt x="51737" y="8578"/>
                  </a:cubicBezTo>
                  <a:cubicBezTo>
                    <a:pt x="52621" y="8561"/>
                    <a:pt x="53505" y="8553"/>
                    <a:pt x="54389" y="8553"/>
                  </a:cubicBezTo>
                  <a:cubicBezTo>
                    <a:pt x="55273" y="8553"/>
                    <a:pt x="56157" y="8561"/>
                    <a:pt x="57041" y="8578"/>
                  </a:cubicBezTo>
                  <a:cubicBezTo>
                    <a:pt x="58642" y="8578"/>
                    <a:pt x="60244" y="8645"/>
                    <a:pt x="61845" y="8645"/>
                  </a:cubicBezTo>
                  <a:cubicBezTo>
                    <a:pt x="64413" y="8678"/>
                    <a:pt x="67015" y="8745"/>
                    <a:pt x="69584" y="8745"/>
                  </a:cubicBezTo>
                  <a:cubicBezTo>
                    <a:pt x="70217" y="8745"/>
                    <a:pt x="70818" y="8478"/>
                    <a:pt x="71285" y="8044"/>
                  </a:cubicBezTo>
                  <a:cubicBezTo>
                    <a:pt x="71385" y="7944"/>
                    <a:pt x="71385" y="7744"/>
                    <a:pt x="71385" y="7577"/>
                  </a:cubicBezTo>
                  <a:lnTo>
                    <a:pt x="71385" y="7577"/>
                  </a:lnTo>
                  <a:cubicBezTo>
                    <a:pt x="71285" y="7611"/>
                    <a:pt x="71151" y="7644"/>
                    <a:pt x="71018" y="7678"/>
                  </a:cubicBezTo>
                  <a:cubicBezTo>
                    <a:pt x="70651" y="7878"/>
                    <a:pt x="70251" y="8245"/>
                    <a:pt x="69850" y="8245"/>
                  </a:cubicBezTo>
                  <a:cubicBezTo>
                    <a:pt x="68399" y="8320"/>
                    <a:pt x="66948" y="8357"/>
                    <a:pt x="65497" y="8357"/>
                  </a:cubicBezTo>
                  <a:cubicBezTo>
                    <a:pt x="65014" y="8357"/>
                    <a:pt x="64530" y="8353"/>
                    <a:pt x="64046" y="8345"/>
                  </a:cubicBezTo>
                  <a:cubicBezTo>
                    <a:pt x="62445" y="8345"/>
                    <a:pt x="60844" y="8211"/>
                    <a:pt x="59243" y="8178"/>
                  </a:cubicBezTo>
                  <a:cubicBezTo>
                    <a:pt x="57842" y="8178"/>
                    <a:pt x="56456" y="8163"/>
                    <a:pt x="55074" y="8163"/>
                  </a:cubicBezTo>
                  <a:cubicBezTo>
                    <a:pt x="54384" y="8163"/>
                    <a:pt x="53694" y="8167"/>
                    <a:pt x="53005" y="8178"/>
                  </a:cubicBezTo>
                  <a:cubicBezTo>
                    <a:pt x="50637" y="8211"/>
                    <a:pt x="48268" y="8311"/>
                    <a:pt x="45900" y="8378"/>
                  </a:cubicBezTo>
                  <a:cubicBezTo>
                    <a:pt x="43365" y="8445"/>
                    <a:pt x="40796" y="8545"/>
                    <a:pt x="38261" y="8578"/>
                  </a:cubicBezTo>
                  <a:cubicBezTo>
                    <a:pt x="36793" y="8595"/>
                    <a:pt x="35326" y="8595"/>
                    <a:pt x="33858" y="8595"/>
                  </a:cubicBezTo>
                  <a:cubicBezTo>
                    <a:pt x="32390" y="8595"/>
                    <a:pt x="30923" y="8595"/>
                    <a:pt x="29455" y="8612"/>
                  </a:cubicBezTo>
                  <a:cubicBezTo>
                    <a:pt x="25619" y="8678"/>
                    <a:pt x="21783" y="8812"/>
                    <a:pt x="17913" y="8878"/>
                  </a:cubicBezTo>
                  <a:cubicBezTo>
                    <a:pt x="14978" y="8945"/>
                    <a:pt x="12042" y="9012"/>
                    <a:pt x="9107" y="9012"/>
                  </a:cubicBezTo>
                  <a:cubicBezTo>
                    <a:pt x="8666" y="9018"/>
                    <a:pt x="8224" y="9021"/>
                    <a:pt x="7782" y="9021"/>
                  </a:cubicBezTo>
                  <a:cubicBezTo>
                    <a:pt x="5812" y="9021"/>
                    <a:pt x="3823" y="8966"/>
                    <a:pt x="1835" y="8912"/>
                  </a:cubicBezTo>
                  <a:cubicBezTo>
                    <a:pt x="1435" y="8912"/>
                    <a:pt x="935" y="8912"/>
                    <a:pt x="734" y="8712"/>
                  </a:cubicBezTo>
                  <a:cubicBezTo>
                    <a:pt x="501" y="8445"/>
                    <a:pt x="568" y="7944"/>
                    <a:pt x="568" y="7544"/>
                  </a:cubicBezTo>
                  <a:cubicBezTo>
                    <a:pt x="534" y="5176"/>
                    <a:pt x="501" y="2774"/>
                    <a:pt x="501" y="406"/>
                  </a:cubicBezTo>
                  <a:cubicBezTo>
                    <a:pt x="501" y="135"/>
                    <a:pt x="42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1" name="Google Shape;1881;p62"/>
            <p:cNvSpPr/>
            <p:nvPr/>
          </p:nvSpPr>
          <p:spPr>
            <a:xfrm>
              <a:off x="7486201" y="3102525"/>
              <a:ext cx="83715" cy="1019522"/>
            </a:xfrm>
            <a:custGeom>
              <a:avLst/>
              <a:gdLst/>
              <a:ahLst/>
              <a:cxnLst/>
              <a:rect l="l" t="t" r="r" b="b"/>
              <a:pathLst>
                <a:path w="1102" h="18719" extrusionOk="0">
                  <a:moveTo>
                    <a:pt x="629" y="0"/>
                  </a:moveTo>
                  <a:cubicBezTo>
                    <a:pt x="590" y="0"/>
                    <a:pt x="547" y="2"/>
                    <a:pt x="501" y="5"/>
                  </a:cubicBezTo>
                  <a:cubicBezTo>
                    <a:pt x="701" y="6243"/>
                    <a:pt x="1" y="12481"/>
                    <a:pt x="268" y="18718"/>
                  </a:cubicBezTo>
                  <a:cubicBezTo>
                    <a:pt x="435" y="18518"/>
                    <a:pt x="535" y="18285"/>
                    <a:pt x="535" y="18051"/>
                  </a:cubicBezTo>
                  <a:cubicBezTo>
                    <a:pt x="701" y="14682"/>
                    <a:pt x="835" y="11313"/>
                    <a:pt x="935" y="7977"/>
                  </a:cubicBezTo>
                  <a:cubicBezTo>
                    <a:pt x="1035" y="5476"/>
                    <a:pt x="1035" y="2974"/>
                    <a:pt x="1102" y="472"/>
                  </a:cubicBezTo>
                  <a:cubicBezTo>
                    <a:pt x="1102" y="141"/>
                    <a:pt x="993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2" name="Google Shape;1882;p62"/>
            <p:cNvSpPr/>
            <p:nvPr/>
          </p:nvSpPr>
          <p:spPr>
            <a:xfrm>
              <a:off x="7517670" y="2830245"/>
              <a:ext cx="70858" cy="74616"/>
            </a:xfrm>
            <a:custGeom>
              <a:avLst/>
              <a:gdLst/>
              <a:ahLst/>
              <a:cxnLst/>
              <a:rect l="l" t="t" r="r" b="b"/>
              <a:pathLst>
                <a:path w="1301" h="1370" extrusionOk="0">
                  <a:moveTo>
                    <a:pt x="701" y="0"/>
                  </a:moveTo>
                  <a:cubicBezTo>
                    <a:pt x="301" y="0"/>
                    <a:pt x="1" y="367"/>
                    <a:pt x="1" y="801"/>
                  </a:cubicBezTo>
                  <a:cubicBezTo>
                    <a:pt x="34" y="1168"/>
                    <a:pt x="234" y="1368"/>
                    <a:pt x="568" y="1368"/>
                  </a:cubicBezTo>
                  <a:cubicBezTo>
                    <a:pt x="581" y="1369"/>
                    <a:pt x="594" y="1370"/>
                    <a:pt x="607" y="1370"/>
                  </a:cubicBezTo>
                  <a:cubicBezTo>
                    <a:pt x="932" y="1370"/>
                    <a:pt x="1300" y="985"/>
                    <a:pt x="1268" y="601"/>
                  </a:cubicBezTo>
                  <a:cubicBezTo>
                    <a:pt x="1235" y="301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3" name="Google Shape;1883;p62"/>
            <p:cNvSpPr/>
            <p:nvPr/>
          </p:nvSpPr>
          <p:spPr>
            <a:xfrm>
              <a:off x="7539456" y="2682370"/>
              <a:ext cx="70913" cy="59040"/>
            </a:xfrm>
            <a:custGeom>
              <a:avLst/>
              <a:gdLst/>
              <a:ahLst/>
              <a:cxnLst/>
              <a:rect l="l" t="t" r="r" b="b"/>
              <a:pathLst>
                <a:path w="1302" h="1084" extrusionOk="0">
                  <a:moveTo>
                    <a:pt x="444" y="1"/>
                  </a:moveTo>
                  <a:cubicBezTo>
                    <a:pt x="178" y="1"/>
                    <a:pt x="1" y="190"/>
                    <a:pt x="1" y="480"/>
                  </a:cubicBezTo>
                  <a:cubicBezTo>
                    <a:pt x="1" y="797"/>
                    <a:pt x="151" y="1083"/>
                    <a:pt x="480" y="1083"/>
                  </a:cubicBezTo>
                  <a:cubicBezTo>
                    <a:pt x="498" y="1083"/>
                    <a:pt x="516" y="1083"/>
                    <a:pt x="535" y="1081"/>
                  </a:cubicBezTo>
                  <a:cubicBezTo>
                    <a:pt x="735" y="1048"/>
                    <a:pt x="935" y="814"/>
                    <a:pt x="1302" y="547"/>
                  </a:cubicBezTo>
                  <a:cubicBezTo>
                    <a:pt x="968" y="314"/>
                    <a:pt x="768" y="47"/>
                    <a:pt x="568" y="13"/>
                  </a:cubicBezTo>
                  <a:cubicBezTo>
                    <a:pt x="525" y="5"/>
                    <a:pt x="4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4" name="Google Shape;1884;p62"/>
            <p:cNvSpPr/>
            <p:nvPr/>
          </p:nvSpPr>
          <p:spPr>
            <a:xfrm>
              <a:off x="7548552" y="2953446"/>
              <a:ext cx="59366" cy="50216"/>
            </a:xfrm>
            <a:custGeom>
              <a:avLst/>
              <a:gdLst/>
              <a:ahLst/>
              <a:cxnLst/>
              <a:rect l="l" t="t" r="r" b="b"/>
              <a:pathLst>
                <a:path w="1090" h="922" extrusionOk="0">
                  <a:moveTo>
                    <a:pt x="619" y="1"/>
                  </a:moveTo>
                  <a:cubicBezTo>
                    <a:pt x="590" y="1"/>
                    <a:pt x="562" y="3"/>
                    <a:pt x="534" y="7"/>
                  </a:cubicBezTo>
                  <a:cubicBezTo>
                    <a:pt x="334" y="40"/>
                    <a:pt x="134" y="274"/>
                    <a:pt x="34" y="507"/>
                  </a:cubicBezTo>
                  <a:cubicBezTo>
                    <a:pt x="1" y="574"/>
                    <a:pt x="268" y="874"/>
                    <a:pt x="434" y="907"/>
                  </a:cubicBezTo>
                  <a:cubicBezTo>
                    <a:pt x="478" y="917"/>
                    <a:pt x="520" y="922"/>
                    <a:pt x="561" y="922"/>
                  </a:cubicBezTo>
                  <a:cubicBezTo>
                    <a:pt x="798" y="922"/>
                    <a:pt x="973" y="759"/>
                    <a:pt x="1001" y="474"/>
                  </a:cubicBezTo>
                  <a:cubicBezTo>
                    <a:pt x="1090" y="120"/>
                    <a:pt x="840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5" grpId="0"/>
      <p:bldP spid="1875" grpId="1"/>
      <p:bldP spid="1876" grpId="0" build="p"/>
      <p:bldP spid="1876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65"/>
          <p:cNvSpPr txBox="1">
            <a:spLocks noGrp="1"/>
          </p:cNvSpPr>
          <p:nvPr>
            <p:ph type="title"/>
          </p:nvPr>
        </p:nvSpPr>
        <p:spPr>
          <a:xfrm>
            <a:off x="1017875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词义选择法</a:t>
            </a:r>
            <a:endParaRPr lang="zh-CN" altLang="en-GB"/>
          </a:p>
        </p:txBody>
      </p:sp>
      <p:sp>
        <p:nvSpPr>
          <p:cNvPr id="1946" name="Google Shape;1946;p65"/>
          <p:cNvSpPr txBox="1">
            <a:spLocks noGrp="1"/>
          </p:cNvSpPr>
          <p:nvPr>
            <p:ph type="subTitle" idx="1"/>
          </p:nvPr>
        </p:nvSpPr>
        <p:spPr>
          <a:xfrm>
            <a:off x="2969375" y="2041520"/>
            <a:ext cx="3521400" cy="1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《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Yellow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》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- Coldplay</a:t>
            </a:r>
            <a:endParaRPr lang="en-US" altLang="zh-CN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原句：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"Yeah they were all 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yellow."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翻译：他们却如此胆小。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</p:txBody>
      </p:sp>
      <p:grpSp>
        <p:nvGrpSpPr>
          <p:cNvPr id="1948" name="Google Shape;1948;p65"/>
          <p:cNvGrpSpPr/>
          <p:nvPr/>
        </p:nvGrpSpPr>
        <p:grpSpPr>
          <a:xfrm flipH="1">
            <a:off x="2535144" y="1728652"/>
            <a:ext cx="4542262" cy="2235073"/>
            <a:chOff x="1908700" y="1591450"/>
            <a:chExt cx="5287849" cy="2526648"/>
          </a:xfrm>
        </p:grpSpPr>
        <p:sp>
          <p:nvSpPr>
            <p:cNvPr id="1949" name="Google Shape;1949;p65"/>
            <p:cNvSpPr/>
            <p:nvPr/>
          </p:nvSpPr>
          <p:spPr>
            <a:xfrm>
              <a:off x="1908700" y="2160455"/>
              <a:ext cx="436956" cy="1438956"/>
            </a:xfrm>
            <a:custGeom>
              <a:avLst/>
              <a:gdLst/>
              <a:ahLst/>
              <a:cxnLst/>
              <a:rect l="l" t="t" r="r" b="b"/>
              <a:pathLst>
                <a:path w="8740" h="28782" extrusionOk="0">
                  <a:moveTo>
                    <a:pt x="8110" y="559"/>
                  </a:moveTo>
                  <a:cubicBezTo>
                    <a:pt x="8131" y="559"/>
                    <a:pt x="8152" y="560"/>
                    <a:pt x="8173" y="562"/>
                  </a:cubicBezTo>
                  <a:cubicBezTo>
                    <a:pt x="7272" y="1596"/>
                    <a:pt x="6438" y="2530"/>
                    <a:pt x="5538" y="3564"/>
                  </a:cubicBezTo>
                  <a:cubicBezTo>
                    <a:pt x="5832" y="2094"/>
                    <a:pt x="7117" y="559"/>
                    <a:pt x="8110" y="559"/>
                  </a:cubicBezTo>
                  <a:close/>
                  <a:moveTo>
                    <a:pt x="6638" y="6332"/>
                  </a:moveTo>
                  <a:cubicBezTo>
                    <a:pt x="6672" y="6399"/>
                    <a:pt x="6705" y="6466"/>
                    <a:pt x="6772" y="6499"/>
                  </a:cubicBezTo>
                  <a:cubicBezTo>
                    <a:pt x="6338" y="6833"/>
                    <a:pt x="5904" y="7133"/>
                    <a:pt x="5504" y="7433"/>
                  </a:cubicBezTo>
                  <a:cubicBezTo>
                    <a:pt x="5471" y="7366"/>
                    <a:pt x="5404" y="7333"/>
                    <a:pt x="5371" y="7300"/>
                  </a:cubicBezTo>
                  <a:cubicBezTo>
                    <a:pt x="5804" y="6966"/>
                    <a:pt x="6205" y="6666"/>
                    <a:pt x="6638" y="6332"/>
                  </a:cubicBezTo>
                  <a:close/>
                  <a:moveTo>
                    <a:pt x="2836" y="4765"/>
                  </a:moveTo>
                  <a:lnTo>
                    <a:pt x="2836" y="4765"/>
                  </a:lnTo>
                  <a:cubicBezTo>
                    <a:pt x="3436" y="5732"/>
                    <a:pt x="3870" y="7233"/>
                    <a:pt x="3770" y="7900"/>
                  </a:cubicBezTo>
                  <a:cubicBezTo>
                    <a:pt x="3036" y="6999"/>
                    <a:pt x="2736" y="5999"/>
                    <a:pt x="2836" y="4765"/>
                  </a:cubicBezTo>
                  <a:close/>
                  <a:moveTo>
                    <a:pt x="1134" y="9902"/>
                  </a:moveTo>
                  <a:lnTo>
                    <a:pt x="1134" y="9902"/>
                  </a:lnTo>
                  <a:cubicBezTo>
                    <a:pt x="1701" y="10002"/>
                    <a:pt x="2168" y="10602"/>
                    <a:pt x="2469" y="11603"/>
                  </a:cubicBezTo>
                  <a:cubicBezTo>
                    <a:pt x="1435" y="10702"/>
                    <a:pt x="1234" y="10435"/>
                    <a:pt x="1134" y="9902"/>
                  </a:cubicBezTo>
                  <a:close/>
                  <a:moveTo>
                    <a:pt x="7205" y="10235"/>
                  </a:moveTo>
                  <a:lnTo>
                    <a:pt x="4503" y="12070"/>
                  </a:lnTo>
                  <a:cubicBezTo>
                    <a:pt x="4970" y="11136"/>
                    <a:pt x="6238" y="10235"/>
                    <a:pt x="7205" y="10235"/>
                  </a:cubicBezTo>
                  <a:close/>
                  <a:moveTo>
                    <a:pt x="1101" y="15939"/>
                  </a:moveTo>
                  <a:cubicBezTo>
                    <a:pt x="1635" y="16506"/>
                    <a:pt x="2168" y="17073"/>
                    <a:pt x="2702" y="17674"/>
                  </a:cubicBezTo>
                  <a:cubicBezTo>
                    <a:pt x="2635" y="17707"/>
                    <a:pt x="2569" y="17774"/>
                    <a:pt x="2502" y="17807"/>
                  </a:cubicBezTo>
                  <a:cubicBezTo>
                    <a:pt x="2002" y="17207"/>
                    <a:pt x="1501" y="16606"/>
                    <a:pt x="1001" y="16039"/>
                  </a:cubicBezTo>
                  <a:cubicBezTo>
                    <a:pt x="1034" y="16006"/>
                    <a:pt x="1068" y="15973"/>
                    <a:pt x="1101" y="15939"/>
                  </a:cubicBezTo>
                  <a:close/>
                  <a:moveTo>
                    <a:pt x="6271" y="14705"/>
                  </a:moveTo>
                  <a:lnTo>
                    <a:pt x="6271" y="14705"/>
                  </a:lnTo>
                  <a:cubicBezTo>
                    <a:pt x="6138" y="15672"/>
                    <a:pt x="4937" y="17374"/>
                    <a:pt x="3936" y="18107"/>
                  </a:cubicBezTo>
                  <a:cubicBezTo>
                    <a:pt x="4237" y="16573"/>
                    <a:pt x="5404" y="15839"/>
                    <a:pt x="6271" y="14705"/>
                  </a:cubicBezTo>
                  <a:close/>
                  <a:moveTo>
                    <a:pt x="7072" y="20242"/>
                  </a:moveTo>
                  <a:lnTo>
                    <a:pt x="7072" y="20242"/>
                  </a:lnTo>
                  <a:cubicBezTo>
                    <a:pt x="7039" y="20943"/>
                    <a:pt x="5938" y="22110"/>
                    <a:pt x="5137" y="22477"/>
                  </a:cubicBezTo>
                  <a:cubicBezTo>
                    <a:pt x="5104" y="22444"/>
                    <a:pt x="5071" y="22377"/>
                    <a:pt x="5037" y="22344"/>
                  </a:cubicBezTo>
                  <a:cubicBezTo>
                    <a:pt x="5704" y="21643"/>
                    <a:pt x="6371" y="20943"/>
                    <a:pt x="7072" y="20242"/>
                  </a:cubicBezTo>
                  <a:close/>
                  <a:moveTo>
                    <a:pt x="1034" y="21443"/>
                  </a:moveTo>
                  <a:cubicBezTo>
                    <a:pt x="1668" y="21510"/>
                    <a:pt x="2802" y="22310"/>
                    <a:pt x="3436" y="23178"/>
                  </a:cubicBezTo>
                  <a:cubicBezTo>
                    <a:pt x="2402" y="23144"/>
                    <a:pt x="1401" y="22444"/>
                    <a:pt x="1034" y="21443"/>
                  </a:cubicBezTo>
                  <a:close/>
                  <a:moveTo>
                    <a:pt x="2269" y="26313"/>
                  </a:moveTo>
                  <a:lnTo>
                    <a:pt x="2269" y="26313"/>
                  </a:lnTo>
                  <a:cubicBezTo>
                    <a:pt x="3002" y="26647"/>
                    <a:pt x="3603" y="26914"/>
                    <a:pt x="4203" y="27181"/>
                  </a:cubicBezTo>
                  <a:cubicBezTo>
                    <a:pt x="4126" y="27206"/>
                    <a:pt x="4037" y="27218"/>
                    <a:pt x="3940" y="27218"/>
                  </a:cubicBezTo>
                  <a:cubicBezTo>
                    <a:pt x="3408" y="27218"/>
                    <a:pt x="2635" y="26849"/>
                    <a:pt x="2269" y="26313"/>
                  </a:cubicBezTo>
                  <a:close/>
                  <a:moveTo>
                    <a:pt x="8271" y="0"/>
                  </a:moveTo>
                  <a:cubicBezTo>
                    <a:pt x="8167" y="0"/>
                    <a:pt x="8034" y="32"/>
                    <a:pt x="7873" y="95"/>
                  </a:cubicBezTo>
                  <a:cubicBezTo>
                    <a:pt x="6638" y="495"/>
                    <a:pt x="5871" y="1395"/>
                    <a:pt x="5437" y="2563"/>
                  </a:cubicBezTo>
                  <a:cubicBezTo>
                    <a:pt x="5004" y="3764"/>
                    <a:pt x="4604" y="4998"/>
                    <a:pt x="4170" y="6232"/>
                  </a:cubicBezTo>
                  <a:cubicBezTo>
                    <a:pt x="4137" y="6199"/>
                    <a:pt x="4070" y="6166"/>
                    <a:pt x="4070" y="6132"/>
                  </a:cubicBezTo>
                  <a:cubicBezTo>
                    <a:pt x="3670" y="5332"/>
                    <a:pt x="3303" y="4531"/>
                    <a:pt x="2902" y="3730"/>
                  </a:cubicBezTo>
                  <a:cubicBezTo>
                    <a:pt x="2836" y="3630"/>
                    <a:pt x="2669" y="3530"/>
                    <a:pt x="2569" y="3464"/>
                  </a:cubicBezTo>
                  <a:cubicBezTo>
                    <a:pt x="2469" y="3530"/>
                    <a:pt x="2335" y="3630"/>
                    <a:pt x="2335" y="3730"/>
                  </a:cubicBezTo>
                  <a:cubicBezTo>
                    <a:pt x="2269" y="5232"/>
                    <a:pt x="2202" y="6699"/>
                    <a:pt x="3236" y="7967"/>
                  </a:cubicBezTo>
                  <a:cubicBezTo>
                    <a:pt x="3469" y="8267"/>
                    <a:pt x="3703" y="8634"/>
                    <a:pt x="3703" y="8968"/>
                  </a:cubicBezTo>
                  <a:cubicBezTo>
                    <a:pt x="3670" y="9902"/>
                    <a:pt x="3503" y="10836"/>
                    <a:pt x="3369" y="11770"/>
                  </a:cubicBezTo>
                  <a:cubicBezTo>
                    <a:pt x="3336" y="11770"/>
                    <a:pt x="3303" y="11803"/>
                    <a:pt x="3269" y="11803"/>
                  </a:cubicBezTo>
                  <a:cubicBezTo>
                    <a:pt x="3102" y="11436"/>
                    <a:pt x="2902" y="11069"/>
                    <a:pt x="2702" y="10702"/>
                  </a:cubicBezTo>
                  <a:cubicBezTo>
                    <a:pt x="2402" y="10035"/>
                    <a:pt x="1902" y="9535"/>
                    <a:pt x="1268" y="9234"/>
                  </a:cubicBezTo>
                  <a:cubicBezTo>
                    <a:pt x="1176" y="9179"/>
                    <a:pt x="1044" y="9155"/>
                    <a:pt x="916" y="9155"/>
                  </a:cubicBezTo>
                  <a:cubicBezTo>
                    <a:pt x="811" y="9155"/>
                    <a:pt x="709" y="9171"/>
                    <a:pt x="634" y="9201"/>
                  </a:cubicBezTo>
                  <a:cubicBezTo>
                    <a:pt x="501" y="9268"/>
                    <a:pt x="467" y="9601"/>
                    <a:pt x="501" y="9768"/>
                  </a:cubicBezTo>
                  <a:cubicBezTo>
                    <a:pt x="601" y="10135"/>
                    <a:pt x="701" y="10535"/>
                    <a:pt x="968" y="10802"/>
                  </a:cubicBezTo>
                  <a:cubicBezTo>
                    <a:pt x="1601" y="11569"/>
                    <a:pt x="2335" y="12270"/>
                    <a:pt x="3002" y="13004"/>
                  </a:cubicBezTo>
                  <a:cubicBezTo>
                    <a:pt x="3169" y="13137"/>
                    <a:pt x="3303" y="13404"/>
                    <a:pt x="3303" y="13604"/>
                  </a:cubicBezTo>
                  <a:cubicBezTo>
                    <a:pt x="3336" y="15072"/>
                    <a:pt x="3369" y="16540"/>
                    <a:pt x="3369" y="18007"/>
                  </a:cubicBezTo>
                  <a:cubicBezTo>
                    <a:pt x="3369" y="18041"/>
                    <a:pt x="3336" y="18074"/>
                    <a:pt x="3269" y="18141"/>
                  </a:cubicBezTo>
                  <a:cubicBezTo>
                    <a:pt x="3169" y="17974"/>
                    <a:pt x="3069" y="17874"/>
                    <a:pt x="3036" y="17740"/>
                  </a:cubicBezTo>
                  <a:cubicBezTo>
                    <a:pt x="2669" y="16740"/>
                    <a:pt x="1835" y="16139"/>
                    <a:pt x="1168" y="15439"/>
                  </a:cubicBezTo>
                  <a:cubicBezTo>
                    <a:pt x="1001" y="15272"/>
                    <a:pt x="801" y="15172"/>
                    <a:pt x="601" y="15139"/>
                  </a:cubicBezTo>
                  <a:cubicBezTo>
                    <a:pt x="553" y="15123"/>
                    <a:pt x="504" y="15116"/>
                    <a:pt x="456" y="15116"/>
                  </a:cubicBezTo>
                  <a:cubicBezTo>
                    <a:pt x="304" y="15116"/>
                    <a:pt x="152" y="15180"/>
                    <a:pt x="0" y="15205"/>
                  </a:cubicBezTo>
                  <a:cubicBezTo>
                    <a:pt x="67" y="15372"/>
                    <a:pt x="100" y="15572"/>
                    <a:pt x="200" y="15706"/>
                  </a:cubicBezTo>
                  <a:cubicBezTo>
                    <a:pt x="734" y="16373"/>
                    <a:pt x="1301" y="17007"/>
                    <a:pt x="1868" y="17674"/>
                  </a:cubicBezTo>
                  <a:cubicBezTo>
                    <a:pt x="2068" y="17907"/>
                    <a:pt x="2269" y="18174"/>
                    <a:pt x="2535" y="18308"/>
                  </a:cubicBezTo>
                  <a:cubicBezTo>
                    <a:pt x="3203" y="18641"/>
                    <a:pt x="3436" y="19175"/>
                    <a:pt x="3569" y="19842"/>
                  </a:cubicBezTo>
                  <a:cubicBezTo>
                    <a:pt x="3636" y="20209"/>
                    <a:pt x="3670" y="20576"/>
                    <a:pt x="3703" y="20909"/>
                  </a:cubicBezTo>
                  <a:cubicBezTo>
                    <a:pt x="3770" y="21543"/>
                    <a:pt x="3836" y="22177"/>
                    <a:pt x="3903" y="22811"/>
                  </a:cubicBezTo>
                  <a:cubicBezTo>
                    <a:pt x="3102" y="22210"/>
                    <a:pt x="2335" y="21643"/>
                    <a:pt x="1535" y="21110"/>
                  </a:cubicBezTo>
                  <a:cubicBezTo>
                    <a:pt x="1335" y="20943"/>
                    <a:pt x="968" y="20909"/>
                    <a:pt x="701" y="20909"/>
                  </a:cubicBezTo>
                  <a:cubicBezTo>
                    <a:pt x="367" y="20909"/>
                    <a:pt x="267" y="21110"/>
                    <a:pt x="434" y="21376"/>
                  </a:cubicBezTo>
                  <a:cubicBezTo>
                    <a:pt x="734" y="21843"/>
                    <a:pt x="1034" y="22310"/>
                    <a:pt x="1401" y="22744"/>
                  </a:cubicBezTo>
                  <a:cubicBezTo>
                    <a:pt x="1635" y="23011"/>
                    <a:pt x="1935" y="23178"/>
                    <a:pt x="2235" y="23378"/>
                  </a:cubicBezTo>
                  <a:cubicBezTo>
                    <a:pt x="2451" y="23501"/>
                    <a:pt x="2667" y="23682"/>
                    <a:pt x="2883" y="23682"/>
                  </a:cubicBezTo>
                  <a:cubicBezTo>
                    <a:pt x="2901" y="23682"/>
                    <a:pt x="2918" y="23681"/>
                    <a:pt x="2936" y="23678"/>
                  </a:cubicBezTo>
                  <a:cubicBezTo>
                    <a:pt x="3029" y="23668"/>
                    <a:pt x="3117" y="23663"/>
                    <a:pt x="3201" y="23663"/>
                  </a:cubicBezTo>
                  <a:cubicBezTo>
                    <a:pt x="3959" y="23663"/>
                    <a:pt x="4347" y="24071"/>
                    <a:pt x="4437" y="24912"/>
                  </a:cubicBezTo>
                  <a:cubicBezTo>
                    <a:pt x="4470" y="25046"/>
                    <a:pt x="4537" y="25179"/>
                    <a:pt x="4604" y="25313"/>
                  </a:cubicBezTo>
                  <a:cubicBezTo>
                    <a:pt x="4770" y="25846"/>
                    <a:pt x="4937" y="26347"/>
                    <a:pt x="5137" y="27014"/>
                  </a:cubicBezTo>
                  <a:cubicBezTo>
                    <a:pt x="4270" y="26613"/>
                    <a:pt x="3536" y="26280"/>
                    <a:pt x="2802" y="25980"/>
                  </a:cubicBezTo>
                  <a:cubicBezTo>
                    <a:pt x="2535" y="25880"/>
                    <a:pt x="2235" y="25780"/>
                    <a:pt x="1968" y="25780"/>
                  </a:cubicBezTo>
                  <a:cubicBezTo>
                    <a:pt x="1535" y="25780"/>
                    <a:pt x="1401" y="26113"/>
                    <a:pt x="1635" y="26480"/>
                  </a:cubicBezTo>
                  <a:cubicBezTo>
                    <a:pt x="1968" y="26980"/>
                    <a:pt x="2435" y="27314"/>
                    <a:pt x="3036" y="27547"/>
                  </a:cubicBezTo>
                  <a:cubicBezTo>
                    <a:pt x="3450" y="27727"/>
                    <a:pt x="3863" y="27820"/>
                    <a:pt x="4272" y="27820"/>
                  </a:cubicBezTo>
                  <a:cubicBezTo>
                    <a:pt x="4621" y="27820"/>
                    <a:pt x="4966" y="27752"/>
                    <a:pt x="5304" y="27614"/>
                  </a:cubicBezTo>
                  <a:cubicBezTo>
                    <a:pt x="5538" y="28048"/>
                    <a:pt x="5738" y="28415"/>
                    <a:pt x="5971" y="28782"/>
                  </a:cubicBezTo>
                  <a:cubicBezTo>
                    <a:pt x="6005" y="28748"/>
                    <a:pt x="6038" y="28715"/>
                    <a:pt x="6105" y="28682"/>
                  </a:cubicBezTo>
                  <a:cubicBezTo>
                    <a:pt x="5971" y="28381"/>
                    <a:pt x="5838" y="28081"/>
                    <a:pt x="5771" y="27781"/>
                  </a:cubicBezTo>
                  <a:cubicBezTo>
                    <a:pt x="5738" y="27648"/>
                    <a:pt x="5738" y="27447"/>
                    <a:pt x="5804" y="27314"/>
                  </a:cubicBezTo>
                  <a:cubicBezTo>
                    <a:pt x="6038" y="26947"/>
                    <a:pt x="6305" y="26613"/>
                    <a:pt x="6572" y="26280"/>
                  </a:cubicBezTo>
                  <a:cubicBezTo>
                    <a:pt x="7239" y="25479"/>
                    <a:pt x="7939" y="24679"/>
                    <a:pt x="8573" y="23845"/>
                  </a:cubicBezTo>
                  <a:cubicBezTo>
                    <a:pt x="8706" y="23711"/>
                    <a:pt x="8673" y="23445"/>
                    <a:pt x="8740" y="23244"/>
                  </a:cubicBezTo>
                  <a:cubicBezTo>
                    <a:pt x="8606" y="23244"/>
                    <a:pt x="8462" y="23223"/>
                    <a:pt x="8338" y="23223"/>
                  </a:cubicBezTo>
                  <a:cubicBezTo>
                    <a:pt x="8245" y="23223"/>
                    <a:pt x="8163" y="23235"/>
                    <a:pt x="8106" y="23278"/>
                  </a:cubicBezTo>
                  <a:cubicBezTo>
                    <a:pt x="6905" y="24078"/>
                    <a:pt x="5704" y="24846"/>
                    <a:pt x="5437" y="26413"/>
                  </a:cubicBezTo>
                  <a:cubicBezTo>
                    <a:pt x="5437" y="26413"/>
                    <a:pt x="5371" y="26447"/>
                    <a:pt x="5337" y="26447"/>
                  </a:cubicBezTo>
                  <a:cubicBezTo>
                    <a:pt x="5137" y="25846"/>
                    <a:pt x="4937" y="25212"/>
                    <a:pt x="4704" y="24612"/>
                  </a:cubicBezTo>
                  <a:cubicBezTo>
                    <a:pt x="4470" y="23878"/>
                    <a:pt x="4537" y="23478"/>
                    <a:pt x="5204" y="23078"/>
                  </a:cubicBezTo>
                  <a:cubicBezTo>
                    <a:pt x="6371" y="22444"/>
                    <a:pt x="7172" y="21443"/>
                    <a:pt x="7739" y="20276"/>
                  </a:cubicBezTo>
                  <a:cubicBezTo>
                    <a:pt x="7806" y="20142"/>
                    <a:pt x="7839" y="19975"/>
                    <a:pt x="7873" y="19842"/>
                  </a:cubicBezTo>
                  <a:cubicBezTo>
                    <a:pt x="7734" y="19819"/>
                    <a:pt x="7596" y="19780"/>
                    <a:pt x="7469" y="19780"/>
                  </a:cubicBezTo>
                  <a:cubicBezTo>
                    <a:pt x="7412" y="19780"/>
                    <a:pt x="7357" y="19788"/>
                    <a:pt x="7305" y="19809"/>
                  </a:cubicBezTo>
                  <a:cubicBezTo>
                    <a:pt x="6905" y="20042"/>
                    <a:pt x="6505" y="20342"/>
                    <a:pt x="6138" y="20643"/>
                  </a:cubicBezTo>
                  <a:cubicBezTo>
                    <a:pt x="5404" y="21343"/>
                    <a:pt x="4704" y="22077"/>
                    <a:pt x="4370" y="23078"/>
                  </a:cubicBezTo>
                  <a:cubicBezTo>
                    <a:pt x="4170" y="21743"/>
                    <a:pt x="4003" y="20409"/>
                    <a:pt x="3870" y="19108"/>
                  </a:cubicBezTo>
                  <a:cubicBezTo>
                    <a:pt x="3836" y="19008"/>
                    <a:pt x="3970" y="18841"/>
                    <a:pt x="4070" y="18741"/>
                  </a:cubicBezTo>
                  <a:cubicBezTo>
                    <a:pt x="4470" y="18308"/>
                    <a:pt x="5004" y="17941"/>
                    <a:pt x="5337" y="17440"/>
                  </a:cubicBezTo>
                  <a:cubicBezTo>
                    <a:pt x="6071" y="16373"/>
                    <a:pt x="6738" y="15205"/>
                    <a:pt x="7406" y="14105"/>
                  </a:cubicBezTo>
                  <a:cubicBezTo>
                    <a:pt x="7439" y="14071"/>
                    <a:pt x="7406" y="14004"/>
                    <a:pt x="7406" y="13804"/>
                  </a:cubicBezTo>
                  <a:cubicBezTo>
                    <a:pt x="7105" y="13904"/>
                    <a:pt x="6838" y="13971"/>
                    <a:pt x="6638" y="14105"/>
                  </a:cubicBezTo>
                  <a:cubicBezTo>
                    <a:pt x="5471" y="14905"/>
                    <a:pt x="4537" y="15939"/>
                    <a:pt x="3770" y="17140"/>
                  </a:cubicBezTo>
                  <a:cubicBezTo>
                    <a:pt x="3736" y="17073"/>
                    <a:pt x="3703" y="17040"/>
                    <a:pt x="3703" y="17040"/>
                  </a:cubicBezTo>
                  <a:cubicBezTo>
                    <a:pt x="3703" y="15839"/>
                    <a:pt x="3670" y="14638"/>
                    <a:pt x="3703" y="13437"/>
                  </a:cubicBezTo>
                  <a:cubicBezTo>
                    <a:pt x="3703" y="13304"/>
                    <a:pt x="3803" y="13171"/>
                    <a:pt x="3903" y="13104"/>
                  </a:cubicBezTo>
                  <a:cubicBezTo>
                    <a:pt x="5271" y="12103"/>
                    <a:pt x="6672" y="11102"/>
                    <a:pt x="8039" y="10135"/>
                  </a:cubicBezTo>
                  <a:cubicBezTo>
                    <a:pt x="8139" y="10035"/>
                    <a:pt x="8173" y="9902"/>
                    <a:pt x="8273" y="9801"/>
                  </a:cubicBezTo>
                  <a:cubicBezTo>
                    <a:pt x="8239" y="9735"/>
                    <a:pt x="8173" y="9701"/>
                    <a:pt x="8139" y="9668"/>
                  </a:cubicBezTo>
                  <a:cubicBezTo>
                    <a:pt x="6171" y="9768"/>
                    <a:pt x="4704" y="10735"/>
                    <a:pt x="3736" y="12537"/>
                  </a:cubicBezTo>
                  <a:cubicBezTo>
                    <a:pt x="3803" y="11303"/>
                    <a:pt x="3936" y="10135"/>
                    <a:pt x="4137" y="8934"/>
                  </a:cubicBezTo>
                  <a:cubicBezTo>
                    <a:pt x="4170" y="8734"/>
                    <a:pt x="4437" y="8467"/>
                    <a:pt x="4670" y="8367"/>
                  </a:cubicBezTo>
                  <a:cubicBezTo>
                    <a:pt x="5838" y="7933"/>
                    <a:pt x="6738" y="7133"/>
                    <a:pt x="7672" y="6399"/>
                  </a:cubicBezTo>
                  <a:cubicBezTo>
                    <a:pt x="7806" y="6266"/>
                    <a:pt x="7839" y="6032"/>
                    <a:pt x="7906" y="5832"/>
                  </a:cubicBezTo>
                  <a:cubicBezTo>
                    <a:pt x="7727" y="5772"/>
                    <a:pt x="7549" y="5660"/>
                    <a:pt x="7394" y="5660"/>
                  </a:cubicBezTo>
                  <a:cubicBezTo>
                    <a:pt x="7375" y="5660"/>
                    <a:pt x="7357" y="5662"/>
                    <a:pt x="7339" y="5665"/>
                  </a:cubicBezTo>
                  <a:cubicBezTo>
                    <a:pt x="6505" y="5865"/>
                    <a:pt x="5704" y="6132"/>
                    <a:pt x="5071" y="6799"/>
                  </a:cubicBezTo>
                  <a:cubicBezTo>
                    <a:pt x="4904" y="6999"/>
                    <a:pt x="4737" y="7233"/>
                    <a:pt x="4570" y="7433"/>
                  </a:cubicBezTo>
                  <a:cubicBezTo>
                    <a:pt x="4403" y="7266"/>
                    <a:pt x="4337" y="7166"/>
                    <a:pt x="4370" y="7066"/>
                  </a:cubicBezTo>
                  <a:cubicBezTo>
                    <a:pt x="4670" y="6166"/>
                    <a:pt x="4704" y="5198"/>
                    <a:pt x="5538" y="4431"/>
                  </a:cubicBezTo>
                  <a:cubicBezTo>
                    <a:pt x="6572" y="3464"/>
                    <a:pt x="7406" y="2263"/>
                    <a:pt x="8340" y="1162"/>
                  </a:cubicBezTo>
                  <a:cubicBezTo>
                    <a:pt x="8440" y="1029"/>
                    <a:pt x="8473" y="862"/>
                    <a:pt x="8506" y="695"/>
                  </a:cubicBezTo>
                  <a:cubicBezTo>
                    <a:pt x="8628" y="232"/>
                    <a:pt x="8554" y="0"/>
                    <a:pt x="8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950" name="Google Shape;1950;p65"/>
            <p:cNvSpPr/>
            <p:nvPr/>
          </p:nvSpPr>
          <p:spPr>
            <a:xfrm>
              <a:off x="2160523" y="1591450"/>
              <a:ext cx="5015092" cy="1000000"/>
            </a:xfrm>
            <a:custGeom>
              <a:avLst/>
              <a:gdLst/>
              <a:ahLst/>
              <a:cxnLst/>
              <a:rect l="l" t="t" r="r" b="b"/>
              <a:pathLst>
                <a:path w="71919" h="20002" extrusionOk="0">
                  <a:moveTo>
                    <a:pt x="9240" y="1"/>
                  </a:moveTo>
                  <a:cubicBezTo>
                    <a:pt x="7639" y="34"/>
                    <a:pt x="6038" y="201"/>
                    <a:pt x="4437" y="267"/>
                  </a:cubicBezTo>
                  <a:cubicBezTo>
                    <a:pt x="3436" y="334"/>
                    <a:pt x="2435" y="234"/>
                    <a:pt x="1601" y="935"/>
                  </a:cubicBezTo>
                  <a:cubicBezTo>
                    <a:pt x="1568" y="968"/>
                    <a:pt x="1501" y="968"/>
                    <a:pt x="1435" y="1001"/>
                  </a:cubicBezTo>
                  <a:cubicBezTo>
                    <a:pt x="501" y="1201"/>
                    <a:pt x="501" y="1201"/>
                    <a:pt x="434" y="2102"/>
                  </a:cubicBezTo>
                  <a:cubicBezTo>
                    <a:pt x="300" y="4704"/>
                    <a:pt x="167" y="7339"/>
                    <a:pt x="34" y="9941"/>
                  </a:cubicBezTo>
                  <a:cubicBezTo>
                    <a:pt x="0" y="10308"/>
                    <a:pt x="0" y="10675"/>
                    <a:pt x="0" y="11042"/>
                  </a:cubicBezTo>
                  <a:cubicBezTo>
                    <a:pt x="67" y="11075"/>
                    <a:pt x="100" y="11075"/>
                    <a:pt x="167" y="11109"/>
                  </a:cubicBezTo>
                  <a:cubicBezTo>
                    <a:pt x="267" y="10942"/>
                    <a:pt x="434" y="10808"/>
                    <a:pt x="434" y="10642"/>
                  </a:cubicBezTo>
                  <a:cubicBezTo>
                    <a:pt x="534" y="9141"/>
                    <a:pt x="634" y="7639"/>
                    <a:pt x="667" y="6138"/>
                  </a:cubicBezTo>
                  <a:cubicBezTo>
                    <a:pt x="701" y="4837"/>
                    <a:pt x="667" y="3536"/>
                    <a:pt x="701" y="2236"/>
                  </a:cubicBezTo>
                  <a:cubicBezTo>
                    <a:pt x="701" y="2069"/>
                    <a:pt x="734" y="1802"/>
                    <a:pt x="834" y="1735"/>
                  </a:cubicBezTo>
                  <a:cubicBezTo>
                    <a:pt x="1601" y="1335"/>
                    <a:pt x="2302" y="701"/>
                    <a:pt x="3269" y="668"/>
                  </a:cubicBezTo>
                  <a:cubicBezTo>
                    <a:pt x="5171" y="568"/>
                    <a:pt x="7105" y="434"/>
                    <a:pt x="9040" y="401"/>
                  </a:cubicBezTo>
                  <a:cubicBezTo>
                    <a:pt x="9310" y="396"/>
                    <a:pt x="9580" y="394"/>
                    <a:pt x="9848" y="394"/>
                  </a:cubicBezTo>
                  <a:cubicBezTo>
                    <a:pt x="11506" y="394"/>
                    <a:pt x="13141" y="472"/>
                    <a:pt x="14777" y="501"/>
                  </a:cubicBezTo>
                  <a:cubicBezTo>
                    <a:pt x="17880" y="534"/>
                    <a:pt x="20948" y="601"/>
                    <a:pt x="24051" y="634"/>
                  </a:cubicBezTo>
                  <a:cubicBezTo>
                    <a:pt x="27887" y="668"/>
                    <a:pt x="31723" y="701"/>
                    <a:pt x="35559" y="701"/>
                  </a:cubicBezTo>
                  <a:cubicBezTo>
                    <a:pt x="39295" y="701"/>
                    <a:pt x="43031" y="658"/>
                    <a:pt x="46784" y="658"/>
                  </a:cubicBezTo>
                  <a:cubicBezTo>
                    <a:pt x="47722" y="658"/>
                    <a:pt x="48662" y="661"/>
                    <a:pt x="49602" y="668"/>
                  </a:cubicBezTo>
                  <a:cubicBezTo>
                    <a:pt x="53572" y="701"/>
                    <a:pt x="57541" y="801"/>
                    <a:pt x="61511" y="868"/>
                  </a:cubicBezTo>
                  <a:cubicBezTo>
                    <a:pt x="62978" y="901"/>
                    <a:pt x="64480" y="1035"/>
                    <a:pt x="65981" y="1068"/>
                  </a:cubicBezTo>
                  <a:cubicBezTo>
                    <a:pt x="66848" y="1101"/>
                    <a:pt x="67682" y="1101"/>
                    <a:pt x="68516" y="1101"/>
                  </a:cubicBezTo>
                  <a:cubicBezTo>
                    <a:pt x="69250" y="1101"/>
                    <a:pt x="69950" y="1101"/>
                    <a:pt x="70684" y="1068"/>
                  </a:cubicBezTo>
                  <a:cubicBezTo>
                    <a:pt x="71018" y="1068"/>
                    <a:pt x="71251" y="1201"/>
                    <a:pt x="71251" y="1602"/>
                  </a:cubicBezTo>
                  <a:cubicBezTo>
                    <a:pt x="71284" y="5138"/>
                    <a:pt x="71318" y="8707"/>
                    <a:pt x="71351" y="12243"/>
                  </a:cubicBezTo>
                  <a:cubicBezTo>
                    <a:pt x="71385" y="14644"/>
                    <a:pt x="71385" y="17046"/>
                    <a:pt x="71385" y="19448"/>
                  </a:cubicBezTo>
                  <a:cubicBezTo>
                    <a:pt x="71385" y="19737"/>
                    <a:pt x="71410" y="20001"/>
                    <a:pt x="71742" y="20001"/>
                  </a:cubicBezTo>
                  <a:cubicBezTo>
                    <a:pt x="71793" y="20001"/>
                    <a:pt x="71852" y="19995"/>
                    <a:pt x="71918" y="19982"/>
                  </a:cubicBezTo>
                  <a:cubicBezTo>
                    <a:pt x="71918" y="19781"/>
                    <a:pt x="71918" y="19615"/>
                    <a:pt x="71918" y="19448"/>
                  </a:cubicBezTo>
                  <a:cubicBezTo>
                    <a:pt x="71918" y="14745"/>
                    <a:pt x="71885" y="10075"/>
                    <a:pt x="71852" y="5371"/>
                  </a:cubicBezTo>
                  <a:cubicBezTo>
                    <a:pt x="71818" y="4037"/>
                    <a:pt x="71785" y="2669"/>
                    <a:pt x="71718" y="1335"/>
                  </a:cubicBezTo>
                  <a:cubicBezTo>
                    <a:pt x="71718" y="1135"/>
                    <a:pt x="71551" y="835"/>
                    <a:pt x="71385" y="801"/>
                  </a:cubicBezTo>
                  <a:cubicBezTo>
                    <a:pt x="71018" y="668"/>
                    <a:pt x="70617" y="668"/>
                    <a:pt x="70217" y="668"/>
                  </a:cubicBezTo>
                  <a:cubicBezTo>
                    <a:pt x="68983" y="668"/>
                    <a:pt x="67749" y="701"/>
                    <a:pt x="66514" y="701"/>
                  </a:cubicBezTo>
                  <a:cubicBezTo>
                    <a:pt x="66147" y="701"/>
                    <a:pt x="65747" y="634"/>
                    <a:pt x="65380" y="601"/>
                  </a:cubicBezTo>
                  <a:cubicBezTo>
                    <a:pt x="63746" y="568"/>
                    <a:pt x="62111" y="501"/>
                    <a:pt x="60477" y="468"/>
                  </a:cubicBezTo>
                  <a:cubicBezTo>
                    <a:pt x="55940" y="368"/>
                    <a:pt x="51370" y="234"/>
                    <a:pt x="46834" y="234"/>
                  </a:cubicBezTo>
                  <a:cubicBezTo>
                    <a:pt x="46009" y="229"/>
                    <a:pt x="45185" y="227"/>
                    <a:pt x="44361" y="227"/>
                  </a:cubicBezTo>
                  <a:cubicBezTo>
                    <a:pt x="39281" y="227"/>
                    <a:pt x="34201" y="306"/>
                    <a:pt x="29121" y="334"/>
                  </a:cubicBezTo>
                  <a:cubicBezTo>
                    <a:pt x="27220" y="334"/>
                    <a:pt x="25318" y="301"/>
                    <a:pt x="23417" y="267"/>
                  </a:cubicBezTo>
                  <a:cubicBezTo>
                    <a:pt x="20415" y="201"/>
                    <a:pt x="17379" y="134"/>
                    <a:pt x="14377" y="101"/>
                  </a:cubicBezTo>
                  <a:cubicBezTo>
                    <a:pt x="12643" y="67"/>
                    <a:pt x="10941" y="1"/>
                    <a:pt x="9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951" name="Google Shape;1951;p65"/>
            <p:cNvSpPr/>
            <p:nvPr/>
          </p:nvSpPr>
          <p:spPr>
            <a:xfrm>
              <a:off x="2162824" y="3644196"/>
              <a:ext cx="4977855" cy="473903"/>
            </a:xfrm>
            <a:custGeom>
              <a:avLst/>
              <a:gdLst/>
              <a:ahLst/>
              <a:cxnLst/>
              <a:rect l="l" t="t" r="r" b="b"/>
              <a:pathLst>
                <a:path w="71385" h="9479" extrusionOk="0">
                  <a:moveTo>
                    <a:pt x="160" y="0"/>
                  </a:moveTo>
                  <a:cubicBezTo>
                    <a:pt x="132" y="0"/>
                    <a:pt x="101" y="2"/>
                    <a:pt x="67" y="5"/>
                  </a:cubicBezTo>
                  <a:cubicBezTo>
                    <a:pt x="67" y="72"/>
                    <a:pt x="34" y="172"/>
                    <a:pt x="34" y="239"/>
                  </a:cubicBezTo>
                  <a:cubicBezTo>
                    <a:pt x="34" y="1640"/>
                    <a:pt x="1" y="3041"/>
                    <a:pt x="34" y="4442"/>
                  </a:cubicBezTo>
                  <a:cubicBezTo>
                    <a:pt x="34" y="5810"/>
                    <a:pt x="101" y="7177"/>
                    <a:pt x="167" y="8545"/>
                  </a:cubicBezTo>
                  <a:cubicBezTo>
                    <a:pt x="192" y="8985"/>
                    <a:pt x="342" y="9192"/>
                    <a:pt x="644" y="9192"/>
                  </a:cubicBezTo>
                  <a:cubicBezTo>
                    <a:pt x="754" y="9192"/>
                    <a:pt x="884" y="9165"/>
                    <a:pt x="1035" y="9112"/>
                  </a:cubicBezTo>
                  <a:cubicBezTo>
                    <a:pt x="1085" y="9095"/>
                    <a:pt x="1135" y="9087"/>
                    <a:pt x="1189" y="9087"/>
                  </a:cubicBezTo>
                  <a:cubicBezTo>
                    <a:pt x="1243" y="9087"/>
                    <a:pt x="1301" y="9095"/>
                    <a:pt x="1368" y="9112"/>
                  </a:cubicBezTo>
                  <a:cubicBezTo>
                    <a:pt x="1635" y="9145"/>
                    <a:pt x="1902" y="9245"/>
                    <a:pt x="2169" y="9279"/>
                  </a:cubicBezTo>
                  <a:cubicBezTo>
                    <a:pt x="4103" y="9345"/>
                    <a:pt x="6005" y="9479"/>
                    <a:pt x="7940" y="9479"/>
                  </a:cubicBezTo>
                  <a:cubicBezTo>
                    <a:pt x="10208" y="9445"/>
                    <a:pt x="12509" y="9312"/>
                    <a:pt x="14811" y="9279"/>
                  </a:cubicBezTo>
                  <a:cubicBezTo>
                    <a:pt x="15269" y="9272"/>
                    <a:pt x="15727" y="9269"/>
                    <a:pt x="16186" y="9269"/>
                  </a:cubicBezTo>
                  <a:cubicBezTo>
                    <a:pt x="17438" y="9269"/>
                    <a:pt x="18689" y="9288"/>
                    <a:pt x="19941" y="9288"/>
                  </a:cubicBezTo>
                  <a:cubicBezTo>
                    <a:pt x="20399" y="9288"/>
                    <a:pt x="20858" y="9286"/>
                    <a:pt x="21316" y="9279"/>
                  </a:cubicBezTo>
                  <a:cubicBezTo>
                    <a:pt x="24518" y="9212"/>
                    <a:pt x="27720" y="9045"/>
                    <a:pt x="30923" y="9012"/>
                  </a:cubicBezTo>
                  <a:cubicBezTo>
                    <a:pt x="32224" y="8978"/>
                    <a:pt x="33533" y="8970"/>
                    <a:pt x="34842" y="8970"/>
                  </a:cubicBezTo>
                  <a:cubicBezTo>
                    <a:pt x="36151" y="8970"/>
                    <a:pt x="37461" y="8978"/>
                    <a:pt x="38762" y="8978"/>
                  </a:cubicBezTo>
                  <a:cubicBezTo>
                    <a:pt x="40996" y="8945"/>
                    <a:pt x="43231" y="8912"/>
                    <a:pt x="45466" y="8845"/>
                  </a:cubicBezTo>
                  <a:cubicBezTo>
                    <a:pt x="47568" y="8778"/>
                    <a:pt x="49669" y="8645"/>
                    <a:pt x="51737" y="8578"/>
                  </a:cubicBezTo>
                  <a:cubicBezTo>
                    <a:pt x="52621" y="8561"/>
                    <a:pt x="53505" y="8553"/>
                    <a:pt x="54389" y="8553"/>
                  </a:cubicBezTo>
                  <a:cubicBezTo>
                    <a:pt x="55273" y="8553"/>
                    <a:pt x="56157" y="8561"/>
                    <a:pt x="57041" y="8578"/>
                  </a:cubicBezTo>
                  <a:cubicBezTo>
                    <a:pt x="58642" y="8578"/>
                    <a:pt x="60244" y="8645"/>
                    <a:pt x="61845" y="8645"/>
                  </a:cubicBezTo>
                  <a:cubicBezTo>
                    <a:pt x="64413" y="8678"/>
                    <a:pt x="67015" y="8745"/>
                    <a:pt x="69584" y="8745"/>
                  </a:cubicBezTo>
                  <a:cubicBezTo>
                    <a:pt x="70217" y="8745"/>
                    <a:pt x="70818" y="8478"/>
                    <a:pt x="71285" y="8044"/>
                  </a:cubicBezTo>
                  <a:cubicBezTo>
                    <a:pt x="71385" y="7944"/>
                    <a:pt x="71385" y="7744"/>
                    <a:pt x="71385" y="7577"/>
                  </a:cubicBezTo>
                  <a:lnTo>
                    <a:pt x="71385" y="7577"/>
                  </a:lnTo>
                  <a:cubicBezTo>
                    <a:pt x="71285" y="7611"/>
                    <a:pt x="71151" y="7644"/>
                    <a:pt x="71018" y="7678"/>
                  </a:cubicBezTo>
                  <a:cubicBezTo>
                    <a:pt x="70651" y="7878"/>
                    <a:pt x="70251" y="8245"/>
                    <a:pt x="69850" y="8245"/>
                  </a:cubicBezTo>
                  <a:cubicBezTo>
                    <a:pt x="68399" y="8320"/>
                    <a:pt x="66948" y="8357"/>
                    <a:pt x="65497" y="8357"/>
                  </a:cubicBezTo>
                  <a:cubicBezTo>
                    <a:pt x="65014" y="8357"/>
                    <a:pt x="64530" y="8353"/>
                    <a:pt x="64046" y="8345"/>
                  </a:cubicBezTo>
                  <a:cubicBezTo>
                    <a:pt x="62445" y="8345"/>
                    <a:pt x="60844" y="8211"/>
                    <a:pt x="59243" y="8178"/>
                  </a:cubicBezTo>
                  <a:cubicBezTo>
                    <a:pt x="57842" y="8178"/>
                    <a:pt x="56456" y="8163"/>
                    <a:pt x="55074" y="8163"/>
                  </a:cubicBezTo>
                  <a:cubicBezTo>
                    <a:pt x="54384" y="8163"/>
                    <a:pt x="53694" y="8167"/>
                    <a:pt x="53005" y="8178"/>
                  </a:cubicBezTo>
                  <a:cubicBezTo>
                    <a:pt x="50637" y="8211"/>
                    <a:pt x="48268" y="8311"/>
                    <a:pt x="45900" y="8378"/>
                  </a:cubicBezTo>
                  <a:cubicBezTo>
                    <a:pt x="43365" y="8445"/>
                    <a:pt x="40796" y="8545"/>
                    <a:pt x="38261" y="8578"/>
                  </a:cubicBezTo>
                  <a:cubicBezTo>
                    <a:pt x="36793" y="8595"/>
                    <a:pt x="35326" y="8595"/>
                    <a:pt x="33858" y="8595"/>
                  </a:cubicBezTo>
                  <a:cubicBezTo>
                    <a:pt x="32390" y="8595"/>
                    <a:pt x="30923" y="8595"/>
                    <a:pt x="29455" y="8612"/>
                  </a:cubicBezTo>
                  <a:cubicBezTo>
                    <a:pt x="25619" y="8678"/>
                    <a:pt x="21783" y="8812"/>
                    <a:pt x="17913" y="8878"/>
                  </a:cubicBezTo>
                  <a:cubicBezTo>
                    <a:pt x="14978" y="8945"/>
                    <a:pt x="12042" y="9012"/>
                    <a:pt x="9107" y="9012"/>
                  </a:cubicBezTo>
                  <a:cubicBezTo>
                    <a:pt x="8666" y="9018"/>
                    <a:pt x="8224" y="9021"/>
                    <a:pt x="7782" y="9021"/>
                  </a:cubicBezTo>
                  <a:cubicBezTo>
                    <a:pt x="5812" y="9021"/>
                    <a:pt x="3823" y="8966"/>
                    <a:pt x="1835" y="8912"/>
                  </a:cubicBezTo>
                  <a:cubicBezTo>
                    <a:pt x="1435" y="8912"/>
                    <a:pt x="935" y="8912"/>
                    <a:pt x="734" y="8712"/>
                  </a:cubicBezTo>
                  <a:cubicBezTo>
                    <a:pt x="501" y="8445"/>
                    <a:pt x="568" y="7944"/>
                    <a:pt x="568" y="7544"/>
                  </a:cubicBezTo>
                  <a:cubicBezTo>
                    <a:pt x="534" y="5176"/>
                    <a:pt x="501" y="2774"/>
                    <a:pt x="501" y="406"/>
                  </a:cubicBezTo>
                  <a:cubicBezTo>
                    <a:pt x="501" y="135"/>
                    <a:pt x="42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952" name="Google Shape;1952;p65"/>
            <p:cNvSpPr/>
            <p:nvPr/>
          </p:nvSpPr>
          <p:spPr>
            <a:xfrm>
              <a:off x="7082570" y="3082188"/>
              <a:ext cx="76845" cy="935856"/>
            </a:xfrm>
            <a:custGeom>
              <a:avLst/>
              <a:gdLst/>
              <a:ahLst/>
              <a:cxnLst/>
              <a:rect l="l" t="t" r="r" b="b"/>
              <a:pathLst>
                <a:path w="1102" h="18719" extrusionOk="0">
                  <a:moveTo>
                    <a:pt x="629" y="0"/>
                  </a:moveTo>
                  <a:cubicBezTo>
                    <a:pt x="590" y="0"/>
                    <a:pt x="547" y="2"/>
                    <a:pt x="501" y="5"/>
                  </a:cubicBezTo>
                  <a:cubicBezTo>
                    <a:pt x="701" y="6243"/>
                    <a:pt x="1" y="12481"/>
                    <a:pt x="268" y="18718"/>
                  </a:cubicBezTo>
                  <a:cubicBezTo>
                    <a:pt x="435" y="18518"/>
                    <a:pt x="535" y="18285"/>
                    <a:pt x="535" y="18051"/>
                  </a:cubicBezTo>
                  <a:cubicBezTo>
                    <a:pt x="701" y="14682"/>
                    <a:pt x="835" y="11313"/>
                    <a:pt x="935" y="7977"/>
                  </a:cubicBezTo>
                  <a:cubicBezTo>
                    <a:pt x="1035" y="5476"/>
                    <a:pt x="1035" y="2974"/>
                    <a:pt x="1102" y="472"/>
                  </a:cubicBezTo>
                  <a:cubicBezTo>
                    <a:pt x="1102" y="141"/>
                    <a:pt x="993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953" name="Google Shape;1953;p65"/>
            <p:cNvSpPr/>
            <p:nvPr/>
          </p:nvSpPr>
          <p:spPr>
            <a:xfrm>
              <a:off x="7111457" y="2832252"/>
              <a:ext cx="65043" cy="68493"/>
            </a:xfrm>
            <a:custGeom>
              <a:avLst/>
              <a:gdLst/>
              <a:ahLst/>
              <a:cxnLst/>
              <a:rect l="l" t="t" r="r" b="b"/>
              <a:pathLst>
                <a:path w="1301" h="1370" extrusionOk="0">
                  <a:moveTo>
                    <a:pt x="701" y="0"/>
                  </a:moveTo>
                  <a:cubicBezTo>
                    <a:pt x="301" y="0"/>
                    <a:pt x="1" y="367"/>
                    <a:pt x="1" y="801"/>
                  </a:cubicBezTo>
                  <a:cubicBezTo>
                    <a:pt x="34" y="1168"/>
                    <a:pt x="234" y="1368"/>
                    <a:pt x="568" y="1368"/>
                  </a:cubicBezTo>
                  <a:cubicBezTo>
                    <a:pt x="581" y="1369"/>
                    <a:pt x="594" y="1370"/>
                    <a:pt x="607" y="1370"/>
                  </a:cubicBezTo>
                  <a:cubicBezTo>
                    <a:pt x="932" y="1370"/>
                    <a:pt x="1300" y="985"/>
                    <a:pt x="1268" y="601"/>
                  </a:cubicBezTo>
                  <a:cubicBezTo>
                    <a:pt x="1235" y="301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954" name="Google Shape;1954;p65"/>
            <p:cNvSpPr/>
            <p:nvPr/>
          </p:nvSpPr>
          <p:spPr>
            <a:xfrm>
              <a:off x="7131455" y="2696513"/>
              <a:ext cx="65093" cy="54195"/>
            </a:xfrm>
            <a:custGeom>
              <a:avLst/>
              <a:gdLst/>
              <a:ahLst/>
              <a:cxnLst/>
              <a:rect l="l" t="t" r="r" b="b"/>
              <a:pathLst>
                <a:path w="1302" h="1084" extrusionOk="0">
                  <a:moveTo>
                    <a:pt x="444" y="1"/>
                  </a:moveTo>
                  <a:cubicBezTo>
                    <a:pt x="178" y="1"/>
                    <a:pt x="1" y="190"/>
                    <a:pt x="1" y="480"/>
                  </a:cubicBezTo>
                  <a:cubicBezTo>
                    <a:pt x="1" y="797"/>
                    <a:pt x="151" y="1083"/>
                    <a:pt x="480" y="1083"/>
                  </a:cubicBezTo>
                  <a:cubicBezTo>
                    <a:pt x="498" y="1083"/>
                    <a:pt x="516" y="1083"/>
                    <a:pt x="535" y="1081"/>
                  </a:cubicBezTo>
                  <a:cubicBezTo>
                    <a:pt x="735" y="1048"/>
                    <a:pt x="935" y="814"/>
                    <a:pt x="1302" y="547"/>
                  </a:cubicBezTo>
                  <a:cubicBezTo>
                    <a:pt x="968" y="314"/>
                    <a:pt x="768" y="47"/>
                    <a:pt x="568" y="13"/>
                  </a:cubicBezTo>
                  <a:cubicBezTo>
                    <a:pt x="525" y="5"/>
                    <a:pt x="4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955" name="Google Shape;1955;p65"/>
            <p:cNvSpPr/>
            <p:nvPr/>
          </p:nvSpPr>
          <p:spPr>
            <a:xfrm>
              <a:off x="7139804" y="2945343"/>
              <a:ext cx="54495" cy="46095"/>
            </a:xfrm>
            <a:custGeom>
              <a:avLst/>
              <a:gdLst/>
              <a:ahLst/>
              <a:cxnLst/>
              <a:rect l="l" t="t" r="r" b="b"/>
              <a:pathLst>
                <a:path w="1090" h="922" extrusionOk="0">
                  <a:moveTo>
                    <a:pt x="619" y="1"/>
                  </a:moveTo>
                  <a:cubicBezTo>
                    <a:pt x="590" y="1"/>
                    <a:pt x="562" y="3"/>
                    <a:pt x="534" y="7"/>
                  </a:cubicBezTo>
                  <a:cubicBezTo>
                    <a:pt x="334" y="40"/>
                    <a:pt x="134" y="274"/>
                    <a:pt x="34" y="507"/>
                  </a:cubicBezTo>
                  <a:cubicBezTo>
                    <a:pt x="1" y="574"/>
                    <a:pt x="268" y="874"/>
                    <a:pt x="434" y="907"/>
                  </a:cubicBezTo>
                  <a:cubicBezTo>
                    <a:pt x="478" y="917"/>
                    <a:pt x="520" y="922"/>
                    <a:pt x="561" y="922"/>
                  </a:cubicBezTo>
                  <a:cubicBezTo>
                    <a:pt x="798" y="922"/>
                    <a:pt x="973" y="759"/>
                    <a:pt x="1001" y="474"/>
                  </a:cubicBezTo>
                  <a:cubicBezTo>
                    <a:pt x="1090" y="120"/>
                    <a:pt x="840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44470" y="690245"/>
            <a:ext cx="3654425" cy="37630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" grpId="0" build="p"/>
      <p:bldP spid="1946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90"/>
          <p:cNvSpPr/>
          <p:nvPr/>
        </p:nvSpPr>
        <p:spPr>
          <a:xfrm rot="5400000">
            <a:off x="2593340" y="271780"/>
            <a:ext cx="1501140" cy="3817620"/>
          </a:xfrm>
          <a:custGeom>
            <a:avLst/>
            <a:gdLst/>
            <a:ahLst/>
            <a:cxnLst/>
            <a:rect l="l" t="t" r="r" b="b"/>
            <a:pathLst>
              <a:path w="53197" h="78011" extrusionOk="0">
                <a:moveTo>
                  <a:pt x="2369" y="17961"/>
                </a:moveTo>
                <a:cubicBezTo>
                  <a:pt x="2179" y="19105"/>
                  <a:pt x="1353" y="20036"/>
                  <a:pt x="554" y="20036"/>
                </a:cubicBezTo>
                <a:cubicBezTo>
                  <a:pt x="514" y="20036"/>
                  <a:pt x="474" y="20034"/>
                  <a:pt x="434" y="20029"/>
                </a:cubicBezTo>
                <a:cubicBezTo>
                  <a:pt x="1068" y="19362"/>
                  <a:pt x="1702" y="18662"/>
                  <a:pt x="2369" y="17961"/>
                </a:cubicBezTo>
                <a:close/>
                <a:moveTo>
                  <a:pt x="3470" y="18862"/>
                </a:moveTo>
                <a:cubicBezTo>
                  <a:pt x="4070" y="18962"/>
                  <a:pt x="4604" y="19596"/>
                  <a:pt x="4704" y="20263"/>
                </a:cubicBezTo>
                <a:cubicBezTo>
                  <a:pt x="4004" y="20029"/>
                  <a:pt x="3804" y="19429"/>
                  <a:pt x="3470" y="18862"/>
                </a:cubicBezTo>
                <a:close/>
                <a:moveTo>
                  <a:pt x="51237" y="18395"/>
                </a:moveTo>
                <a:cubicBezTo>
                  <a:pt x="51237" y="18995"/>
                  <a:pt x="50337" y="19963"/>
                  <a:pt x="49403" y="20363"/>
                </a:cubicBezTo>
                <a:cubicBezTo>
                  <a:pt x="49336" y="19529"/>
                  <a:pt x="50270" y="18495"/>
                  <a:pt x="51237" y="18395"/>
                </a:cubicBezTo>
                <a:close/>
                <a:moveTo>
                  <a:pt x="46567" y="18128"/>
                </a:moveTo>
                <a:cubicBezTo>
                  <a:pt x="47501" y="18728"/>
                  <a:pt x="48435" y="19295"/>
                  <a:pt x="48736" y="20463"/>
                </a:cubicBezTo>
                <a:cubicBezTo>
                  <a:pt x="47601" y="20029"/>
                  <a:pt x="47201" y="18962"/>
                  <a:pt x="46567" y="18128"/>
                </a:cubicBezTo>
                <a:close/>
                <a:moveTo>
                  <a:pt x="2036" y="27935"/>
                </a:moveTo>
                <a:lnTo>
                  <a:pt x="2036" y="27935"/>
                </a:lnTo>
                <a:cubicBezTo>
                  <a:pt x="1769" y="28602"/>
                  <a:pt x="1202" y="28969"/>
                  <a:pt x="635" y="29303"/>
                </a:cubicBezTo>
                <a:cubicBezTo>
                  <a:pt x="901" y="28635"/>
                  <a:pt x="1402" y="28202"/>
                  <a:pt x="2036" y="27935"/>
                </a:cubicBezTo>
                <a:close/>
                <a:moveTo>
                  <a:pt x="46868" y="28435"/>
                </a:moveTo>
                <a:cubicBezTo>
                  <a:pt x="47401" y="28535"/>
                  <a:pt x="48769" y="29903"/>
                  <a:pt x="48769" y="30537"/>
                </a:cubicBezTo>
                <a:cubicBezTo>
                  <a:pt x="48102" y="29870"/>
                  <a:pt x="47435" y="29203"/>
                  <a:pt x="46768" y="28569"/>
                </a:cubicBezTo>
                <a:cubicBezTo>
                  <a:pt x="46801" y="28502"/>
                  <a:pt x="46834" y="28469"/>
                  <a:pt x="46868" y="28435"/>
                </a:cubicBezTo>
                <a:close/>
                <a:moveTo>
                  <a:pt x="52472" y="28335"/>
                </a:moveTo>
                <a:lnTo>
                  <a:pt x="52472" y="28335"/>
                </a:lnTo>
                <a:cubicBezTo>
                  <a:pt x="51871" y="29436"/>
                  <a:pt x="51037" y="30203"/>
                  <a:pt x="49903" y="30604"/>
                </a:cubicBezTo>
                <a:cubicBezTo>
                  <a:pt x="49870" y="29803"/>
                  <a:pt x="51337" y="28469"/>
                  <a:pt x="52472" y="28335"/>
                </a:cubicBezTo>
                <a:close/>
                <a:moveTo>
                  <a:pt x="46686" y="37267"/>
                </a:moveTo>
                <a:cubicBezTo>
                  <a:pt x="47428" y="37267"/>
                  <a:pt x="48277" y="38127"/>
                  <a:pt x="48435" y="39076"/>
                </a:cubicBezTo>
                <a:cubicBezTo>
                  <a:pt x="47968" y="38943"/>
                  <a:pt x="46734" y="37775"/>
                  <a:pt x="46567" y="37275"/>
                </a:cubicBezTo>
                <a:cubicBezTo>
                  <a:pt x="46607" y="37270"/>
                  <a:pt x="46646" y="37267"/>
                  <a:pt x="46686" y="37267"/>
                </a:cubicBezTo>
                <a:close/>
                <a:moveTo>
                  <a:pt x="51538" y="37442"/>
                </a:moveTo>
                <a:lnTo>
                  <a:pt x="51538" y="37442"/>
                </a:lnTo>
                <a:cubicBezTo>
                  <a:pt x="51337" y="38276"/>
                  <a:pt x="50804" y="38743"/>
                  <a:pt x="49970" y="39076"/>
                </a:cubicBezTo>
                <a:cubicBezTo>
                  <a:pt x="50303" y="38276"/>
                  <a:pt x="50804" y="37742"/>
                  <a:pt x="51538" y="37442"/>
                </a:cubicBezTo>
                <a:close/>
                <a:moveTo>
                  <a:pt x="2936" y="38042"/>
                </a:moveTo>
                <a:lnTo>
                  <a:pt x="2936" y="38042"/>
                </a:lnTo>
                <a:cubicBezTo>
                  <a:pt x="3470" y="38576"/>
                  <a:pt x="4337" y="38809"/>
                  <a:pt x="4471" y="39710"/>
                </a:cubicBezTo>
                <a:cubicBezTo>
                  <a:pt x="3804" y="39310"/>
                  <a:pt x="3270" y="38776"/>
                  <a:pt x="2936" y="38042"/>
                </a:cubicBezTo>
                <a:close/>
                <a:moveTo>
                  <a:pt x="2302" y="37609"/>
                </a:moveTo>
                <a:lnTo>
                  <a:pt x="2302" y="37609"/>
                </a:lnTo>
                <a:cubicBezTo>
                  <a:pt x="2369" y="38242"/>
                  <a:pt x="1635" y="39310"/>
                  <a:pt x="835" y="39743"/>
                </a:cubicBezTo>
                <a:cubicBezTo>
                  <a:pt x="768" y="39076"/>
                  <a:pt x="1569" y="37942"/>
                  <a:pt x="2302" y="37609"/>
                </a:cubicBezTo>
                <a:close/>
                <a:moveTo>
                  <a:pt x="52505" y="45648"/>
                </a:moveTo>
                <a:lnTo>
                  <a:pt x="52505" y="45648"/>
                </a:lnTo>
                <a:cubicBezTo>
                  <a:pt x="51671" y="46482"/>
                  <a:pt x="51104" y="47582"/>
                  <a:pt x="49870" y="47983"/>
                </a:cubicBezTo>
                <a:cubicBezTo>
                  <a:pt x="50504" y="46949"/>
                  <a:pt x="51271" y="46048"/>
                  <a:pt x="52505" y="45648"/>
                </a:cubicBezTo>
                <a:close/>
                <a:moveTo>
                  <a:pt x="3203" y="46415"/>
                </a:moveTo>
                <a:lnTo>
                  <a:pt x="3203" y="46415"/>
                </a:lnTo>
                <a:cubicBezTo>
                  <a:pt x="3570" y="46915"/>
                  <a:pt x="3970" y="47416"/>
                  <a:pt x="4337" y="47916"/>
                </a:cubicBezTo>
                <a:cubicBezTo>
                  <a:pt x="4271" y="47983"/>
                  <a:pt x="4237" y="48016"/>
                  <a:pt x="4204" y="48049"/>
                </a:cubicBezTo>
                <a:cubicBezTo>
                  <a:pt x="3837" y="47516"/>
                  <a:pt x="3036" y="47349"/>
                  <a:pt x="3203" y="46415"/>
                </a:cubicBezTo>
                <a:close/>
                <a:moveTo>
                  <a:pt x="2336" y="46015"/>
                </a:moveTo>
                <a:lnTo>
                  <a:pt x="2336" y="46015"/>
                </a:lnTo>
                <a:cubicBezTo>
                  <a:pt x="2369" y="47115"/>
                  <a:pt x="1602" y="47582"/>
                  <a:pt x="901" y="48149"/>
                </a:cubicBezTo>
                <a:cubicBezTo>
                  <a:pt x="701" y="47449"/>
                  <a:pt x="1469" y="46348"/>
                  <a:pt x="2336" y="46015"/>
                </a:cubicBezTo>
                <a:close/>
                <a:moveTo>
                  <a:pt x="46734" y="46348"/>
                </a:moveTo>
                <a:lnTo>
                  <a:pt x="46734" y="46348"/>
                </a:lnTo>
                <a:cubicBezTo>
                  <a:pt x="47601" y="46915"/>
                  <a:pt x="48669" y="46982"/>
                  <a:pt x="49002" y="48116"/>
                </a:cubicBezTo>
                <a:cubicBezTo>
                  <a:pt x="48818" y="48190"/>
                  <a:pt x="48654" y="48231"/>
                  <a:pt x="48500" y="48231"/>
                </a:cubicBezTo>
                <a:cubicBezTo>
                  <a:pt x="47960" y="48231"/>
                  <a:pt x="47539" y="47724"/>
                  <a:pt x="46734" y="46348"/>
                </a:cubicBezTo>
                <a:close/>
                <a:moveTo>
                  <a:pt x="46701" y="54220"/>
                </a:moveTo>
                <a:cubicBezTo>
                  <a:pt x="47735" y="54587"/>
                  <a:pt x="48335" y="55455"/>
                  <a:pt x="48936" y="56322"/>
                </a:cubicBezTo>
                <a:cubicBezTo>
                  <a:pt x="47935" y="55855"/>
                  <a:pt x="47268" y="55054"/>
                  <a:pt x="46701" y="54220"/>
                </a:cubicBezTo>
                <a:close/>
                <a:moveTo>
                  <a:pt x="52572" y="54454"/>
                </a:moveTo>
                <a:lnTo>
                  <a:pt x="52572" y="54454"/>
                </a:lnTo>
                <a:cubicBezTo>
                  <a:pt x="52705" y="55455"/>
                  <a:pt x="51538" y="56389"/>
                  <a:pt x="50103" y="56422"/>
                </a:cubicBezTo>
                <a:cubicBezTo>
                  <a:pt x="50837" y="55588"/>
                  <a:pt x="51371" y="54621"/>
                  <a:pt x="52572" y="54454"/>
                </a:cubicBezTo>
                <a:close/>
                <a:moveTo>
                  <a:pt x="2236" y="55021"/>
                </a:moveTo>
                <a:lnTo>
                  <a:pt x="2236" y="55021"/>
                </a:lnTo>
                <a:cubicBezTo>
                  <a:pt x="2369" y="55688"/>
                  <a:pt x="1735" y="56422"/>
                  <a:pt x="935" y="56622"/>
                </a:cubicBezTo>
                <a:cubicBezTo>
                  <a:pt x="1335" y="56122"/>
                  <a:pt x="1769" y="55588"/>
                  <a:pt x="2236" y="55021"/>
                </a:cubicBezTo>
                <a:close/>
                <a:moveTo>
                  <a:pt x="48636" y="382"/>
                </a:moveTo>
                <a:lnTo>
                  <a:pt x="48636" y="19095"/>
                </a:lnTo>
                <a:cubicBezTo>
                  <a:pt x="48002" y="18628"/>
                  <a:pt x="47301" y="18061"/>
                  <a:pt x="46567" y="17494"/>
                </a:cubicBezTo>
                <a:cubicBezTo>
                  <a:pt x="46467" y="17394"/>
                  <a:pt x="46367" y="17294"/>
                  <a:pt x="46267" y="17261"/>
                </a:cubicBezTo>
                <a:cubicBezTo>
                  <a:pt x="46231" y="17252"/>
                  <a:pt x="46191" y="17248"/>
                  <a:pt x="46149" y="17248"/>
                </a:cubicBezTo>
                <a:cubicBezTo>
                  <a:pt x="46034" y="17248"/>
                  <a:pt x="45907" y="17279"/>
                  <a:pt x="45834" y="17327"/>
                </a:cubicBezTo>
                <a:cubicBezTo>
                  <a:pt x="45800" y="17361"/>
                  <a:pt x="45800" y="17561"/>
                  <a:pt x="45834" y="17661"/>
                </a:cubicBezTo>
                <a:cubicBezTo>
                  <a:pt x="46100" y="18195"/>
                  <a:pt x="46367" y="18695"/>
                  <a:pt x="46701" y="19195"/>
                </a:cubicBezTo>
                <a:cubicBezTo>
                  <a:pt x="46901" y="19529"/>
                  <a:pt x="47168" y="19796"/>
                  <a:pt x="47435" y="20129"/>
                </a:cubicBezTo>
                <a:cubicBezTo>
                  <a:pt x="47665" y="20463"/>
                  <a:pt x="47955" y="20697"/>
                  <a:pt x="48365" y="20697"/>
                </a:cubicBezTo>
                <a:cubicBezTo>
                  <a:pt x="48488" y="20697"/>
                  <a:pt x="48622" y="20676"/>
                  <a:pt x="48769" y="20630"/>
                </a:cubicBezTo>
                <a:lnTo>
                  <a:pt x="48769" y="29303"/>
                </a:lnTo>
                <a:cubicBezTo>
                  <a:pt x="48502" y="29036"/>
                  <a:pt x="48269" y="28769"/>
                  <a:pt x="47968" y="28502"/>
                </a:cubicBezTo>
                <a:cubicBezTo>
                  <a:pt x="47635" y="28269"/>
                  <a:pt x="47301" y="27968"/>
                  <a:pt x="46934" y="27835"/>
                </a:cubicBezTo>
                <a:cubicBezTo>
                  <a:pt x="46881" y="27808"/>
                  <a:pt x="46819" y="27798"/>
                  <a:pt x="46752" y="27798"/>
                </a:cubicBezTo>
                <a:cubicBezTo>
                  <a:pt x="46565" y="27798"/>
                  <a:pt x="46339" y="27877"/>
                  <a:pt x="46167" y="27902"/>
                </a:cubicBezTo>
                <a:cubicBezTo>
                  <a:pt x="46167" y="28135"/>
                  <a:pt x="46167" y="28402"/>
                  <a:pt x="46267" y="28602"/>
                </a:cubicBezTo>
                <a:cubicBezTo>
                  <a:pt x="46768" y="29736"/>
                  <a:pt x="47935" y="30303"/>
                  <a:pt x="48702" y="31204"/>
                </a:cubicBezTo>
                <a:cubicBezTo>
                  <a:pt x="48836" y="31371"/>
                  <a:pt x="48936" y="31571"/>
                  <a:pt x="48936" y="31771"/>
                </a:cubicBezTo>
                <a:cubicBezTo>
                  <a:pt x="48969" y="34006"/>
                  <a:pt x="48969" y="36241"/>
                  <a:pt x="49002" y="38476"/>
                </a:cubicBezTo>
                <a:cubicBezTo>
                  <a:pt x="49002" y="38576"/>
                  <a:pt x="48969" y="38709"/>
                  <a:pt x="48969" y="38943"/>
                </a:cubicBezTo>
                <a:cubicBezTo>
                  <a:pt x="48869" y="38709"/>
                  <a:pt x="48802" y="38609"/>
                  <a:pt x="48769" y="38509"/>
                </a:cubicBezTo>
                <a:cubicBezTo>
                  <a:pt x="48469" y="37508"/>
                  <a:pt x="47702" y="37041"/>
                  <a:pt x="46834" y="36741"/>
                </a:cubicBezTo>
                <a:cubicBezTo>
                  <a:pt x="46798" y="36729"/>
                  <a:pt x="46757" y="36724"/>
                  <a:pt x="46712" y="36724"/>
                </a:cubicBezTo>
                <a:cubicBezTo>
                  <a:pt x="46511" y="36724"/>
                  <a:pt x="46249" y="36838"/>
                  <a:pt x="46167" y="36975"/>
                </a:cubicBezTo>
                <a:cubicBezTo>
                  <a:pt x="46067" y="37142"/>
                  <a:pt x="46067" y="37542"/>
                  <a:pt x="46200" y="37675"/>
                </a:cubicBezTo>
                <a:cubicBezTo>
                  <a:pt x="46934" y="38543"/>
                  <a:pt x="47668" y="39376"/>
                  <a:pt x="48736" y="39843"/>
                </a:cubicBezTo>
                <a:cubicBezTo>
                  <a:pt x="48836" y="39910"/>
                  <a:pt x="49002" y="40077"/>
                  <a:pt x="49002" y="40210"/>
                </a:cubicBezTo>
                <a:cubicBezTo>
                  <a:pt x="49069" y="42412"/>
                  <a:pt x="49103" y="44647"/>
                  <a:pt x="49169" y="46915"/>
                </a:cubicBezTo>
                <a:cubicBezTo>
                  <a:pt x="48469" y="46582"/>
                  <a:pt x="47802" y="46248"/>
                  <a:pt x="47134" y="45915"/>
                </a:cubicBezTo>
                <a:cubicBezTo>
                  <a:pt x="46983" y="45839"/>
                  <a:pt x="46811" y="45753"/>
                  <a:pt x="46659" y="45753"/>
                </a:cubicBezTo>
                <a:cubicBezTo>
                  <a:pt x="46543" y="45753"/>
                  <a:pt x="46440" y="45803"/>
                  <a:pt x="46367" y="45948"/>
                </a:cubicBezTo>
                <a:cubicBezTo>
                  <a:pt x="46234" y="46148"/>
                  <a:pt x="46234" y="46548"/>
                  <a:pt x="46334" y="46782"/>
                </a:cubicBezTo>
                <a:cubicBezTo>
                  <a:pt x="46567" y="47249"/>
                  <a:pt x="46868" y="47649"/>
                  <a:pt x="47168" y="48049"/>
                </a:cubicBezTo>
                <a:cubicBezTo>
                  <a:pt x="47557" y="48605"/>
                  <a:pt x="48132" y="48767"/>
                  <a:pt x="48775" y="48767"/>
                </a:cubicBezTo>
                <a:cubicBezTo>
                  <a:pt x="48904" y="48767"/>
                  <a:pt x="49036" y="48761"/>
                  <a:pt x="49169" y="48750"/>
                </a:cubicBezTo>
                <a:lnTo>
                  <a:pt x="49169" y="55221"/>
                </a:lnTo>
                <a:cubicBezTo>
                  <a:pt x="48836" y="54921"/>
                  <a:pt x="48402" y="54554"/>
                  <a:pt x="47968" y="54220"/>
                </a:cubicBezTo>
                <a:cubicBezTo>
                  <a:pt x="47635" y="53987"/>
                  <a:pt x="47268" y="53787"/>
                  <a:pt x="46868" y="53653"/>
                </a:cubicBezTo>
                <a:cubicBezTo>
                  <a:pt x="46801" y="53631"/>
                  <a:pt x="46708" y="53620"/>
                  <a:pt x="46612" y="53620"/>
                </a:cubicBezTo>
                <a:cubicBezTo>
                  <a:pt x="46419" y="53620"/>
                  <a:pt x="46212" y="53665"/>
                  <a:pt x="46167" y="53753"/>
                </a:cubicBezTo>
                <a:cubicBezTo>
                  <a:pt x="46067" y="53920"/>
                  <a:pt x="46067" y="54321"/>
                  <a:pt x="46200" y="54521"/>
                </a:cubicBezTo>
                <a:cubicBezTo>
                  <a:pt x="46901" y="55521"/>
                  <a:pt x="47702" y="56389"/>
                  <a:pt x="48836" y="56922"/>
                </a:cubicBezTo>
                <a:cubicBezTo>
                  <a:pt x="48936" y="56989"/>
                  <a:pt x="49036" y="57022"/>
                  <a:pt x="49103" y="57056"/>
                </a:cubicBezTo>
                <a:cubicBezTo>
                  <a:pt x="49103" y="58090"/>
                  <a:pt x="49103" y="59124"/>
                  <a:pt x="49103" y="60125"/>
                </a:cubicBezTo>
                <a:cubicBezTo>
                  <a:pt x="49103" y="62159"/>
                  <a:pt x="48969" y="64161"/>
                  <a:pt x="49103" y="66196"/>
                </a:cubicBezTo>
                <a:cubicBezTo>
                  <a:pt x="49269" y="68731"/>
                  <a:pt x="48969" y="71233"/>
                  <a:pt x="48936" y="73768"/>
                </a:cubicBezTo>
                <a:cubicBezTo>
                  <a:pt x="48902" y="74502"/>
                  <a:pt x="48936" y="75269"/>
                  <a:pt x="48969" y="76003"/>
                </a:cubicBezTo>
                <a:cubicBezTo>
                  <a:pt x="49002" y="76470"/>
                  <a:pt x="48836" y="76670"/>
                  <a:pt x="48335" y="76670"/>
                </a:cubicBezTo>
                <a:cubicBezTo>
                  <a:pt x="47334" y="76651"/>
                  <a:pt x="46332" y="76631"/>
                  <a:pt x="45331" y="76631"/>
                </a:cubicBezTo>
                <a:cubicBezTo>
                  <a:pt x="44598" y="76631"/>
                  <a:pt x="43865" y="76642"/>
                  <a:pt x="43132" y="76670"/>
                </a:cubicBezTo>
                <a:cubicBezTo>
                  <a:pt x="40196" y="76803"/>
                  <a:pt x="37261" y="77037"/>
                  <a:pt x="34292" y="77137"/>
                </a:cubicBezTo>
                <a:cubicBezTo>
                  <a:pt x="30456" y="77237"/>
                  <a:pt x="26620" y="77270"/>
                  <a:pt x="22750" y="77304"/>
                </a:cubicBezTo>
                <a:cubicBezTo>
                  <a:pt x="21183" y="77304"/>
                  <a:pt x="19615" y="77204"/>
                  <a:pt x="18047" y="77170"/>
                </a:cubicBezTo>
                <a:cubicBezTo>
                  <a:pt x="14778" y="77104"/>
                  <a:pt x="11509" y="77104"/>
                  <a:pt x="8273" y="77070"/>
                </a:cubicBezTo>
                <a:cubicBezTo>
                  <a:pt x="6806" y="77037"/>
                  <a:pt x="5338" y="76970"/>
                  <a:pt x="3904" y="76903"/>
                </a:cubicBezTo>
                <a:cubicBezTo>
                  <a:pt x="3670" y="69865"/>
                  <a:pt x="3437" y="62827"/>
                  <a:pt x="3203" y="55722"/>
                </a:cubicBezTo>
                <a:lnTo>
                  <a:pt x="3203" y="55722"/>
                </a:lnTo>
                <a:cubicBezTo>
                  <a:pt x="3670" y="56022"/>
                  <a:pt x="4004" y="56255"/>
                  <a:pt x="4371" y="56489"/>
                </a:cubicBezTo>
                <a:cubicBezTo>
                  <a:pt x="4504" y="56555"/>
                  <a:pt x="4671" y="56622"/>
                  <a:pt x="4804" y="56622"/>
                </a:cubicBezTo>
                <a:cubicBezTo>
                  <a:pt x="5004" y="56589"/>
                  <a:pt x="5238" y="56522"/>
                  <a:pt x="5438" y="56455"/>
                </a:cubicBezTo>
                <a:cubicBezTo>
                  <a:pt x="5371" y="56222"/>
                  <a:pt x="5371" y="55922"/>
                  <a:pt x="5205" y="55788"/>
                </a:cubicBezTo>
                <a:cubicBezTo>
                  <a:pt x="4671" y="55388"/>
                  <a:pt x="4104" y="55054"/>
                  <a:pt x="3570" y="54654"/>
                </a:cubicBezTo>
                <a:cubicBezTo>
                  <a:pt x="3437" y="54554"/>
                  <a:pt x="3270" y="54354"/>
                  <a:pt x="3270" y="54220"/>
                </a:cubicBezTo>
                <a:cubicBezTo>
                  <a:pt x="3236" y="52052"/>
                  <a:pt x="3236" y="49917"/>
                  <a:pt x="3236" y="47749"/>
                </a:cubicBezTo>
                <a:lnTo>
                  <a:pt x="3236" y="47749"/>
                </a:lnTo>
                <a:cubicBezTo>
                  <a:pt x="3370" y="47883"/>
                  <a:pt x="3537" y="48049"/>
                  <a:pt x="3737" y="48216"/>
                </a:cubicBezTo>
                <a:cubicBezTo>
                  <a:pt x="3923" y="48355"/>
                  <a:pt x="4141" y="48543"/>
                  <a:pt x="4369" y="48543"/>
                </a:cubicBezTo>
                <a:cubicBezTo>
                  <a:pt x="4468" y="48543"/>
                  <a:pt x="4569" y="48508"/>
                  <a:pt x="4671" y="48416"/>
                </a:cubicBezTo>
                <a:cubicBezTo>
                  <a:pt x="4971" y="48116"/>
                  <a:pt x="4838" y="47716"/>
                  <a:pt x="4604" y="47416"/>
                </a:cubicBezTo>
                <a:cubicBezTo>
                  <a:pt x="4170" y="46849"/>
                  <a:pt x="3670" y="46348"/>
                  <a:pt x="3203" y="45814"/>
                </a:cubicBezTo>
                <a:cubicBezTo>
                  <a:pt x="3103" y="45714"/>
                  <a:pt x="3103" y="45514"/>
                  <a:pt x="3070" y="45347"/>
                </a:cubicBezTo>
                <a:cubicBezTo>
                  <a:pt x="3036" y="43746"/>
                  <a:pt x="3003" y="42112"/>
                  <a:pt x="2970" y="40511"/>
                </a:cubicBezTo>
                <a:cubicBezTo>
                  <a:pt x="2970" y="40010"/>
                  <a:pt x="2970" y="39510"/>
                  <a:pt x="2970" y="38943"/>
                </a:cubicBezTo>
                <a:cubicBezTo>
                  <a:pt x="3136" y="39110"/>
                  <a:pt x="3236" y="39276"/>
                  <a:pt x="3370" y="39376"/>
                </a:cubicBezTo>
                <a:cubicBezTo>
                  <a:pt x="3670" y="39643"/>
                  <a:pt x="3970" y="39944"/>
                  <a:pt x="4337" y="40177"/>
                </a:cubicBezTo>
                <a:cubicBezTo>
                  <a:pt x="4385" y="40201"/>
                  <a:pt x="4453" y="40212"/>
                  <a:pt x="4527" y="40212"/>
                </a:cubicBezTo>
                <a:cubicBezTo>
                  <a:pt x="4662" y="40212"/>
                  <a:pt x="4818" y="40175"/>
                  <a:pt x="4904" y="40110"/>
                </a:cubicBezTo>
                <a:cubicBezTo>
                  <a:pt x="5038" y="40044"/>
                  <a:pt x="5071" y="39743"/>
                  <a:pt x="5004" y="39610"/>
                </a:cubicBezTo>
                <a:cubicBezTo>
                  <a:pt x="4838" y="39210"/>
                  <a:pt x="4637" y="38809"/>
                  <a:pt x="4371" y="38509"/>
                </a:cubicBezTo>
                <a:cubicBezTo>
                  <a:pt x="3970" y="38109"/>
                  <a:pt x="3470" y="37775"/>
                  <a:pt x="3070" y="37408"/>
                </a:cubicBezTo>
                <a:cubicBezTo>
                  <a:pt x="2970" y="37342"/>
                  <a:pt x="2903" y="37208"/>
                  <a:pt x="2903" y="37075"/>
                </a:cubicBezTo>
                <a:cubicBezTo>
                  <a:pt x="2903" y="34473"/>
                  <a:pt x="2903" y="31838"/>
                  <a:pt x="2903" y="29203"/>
                </a:cubicBezTo>
                <a:cubicBezTo>
                  <a:pt x="2903" y="29169"/>
                  <a:pt x="2936" y="29136"/>
                  <a:pt x="3003" y="29002"/>
                </a:cubicBezTo>
                <a:cubicBezTo>
                  <a:pt x="3270" y="29303"/>
                  <a:pt x="3503" y="29603"/>
                  <a:pt x="3804" y="29836"/>
                </a:cubicBezTo>
                <a:cubicBezTo>
                  <a:pt x="3957" y="29968"/>
                  <a:pt x="4153" y="30128"/>
                  <a:pt x="4336" y="30128"/>
                </a:cubicBezTo>
                <a:cubicBezTo>
                  <a:pt x="4432" y="30128"/>
                  <a:pt x="4524" y="30084"/>
                  <a:pt x="4604" y="29970"/>
                </a:cubicBezTo>
                <a:cubicBezTo>
                  <a:pt x="4771" y="29803"/>
                  <a:pt x="4771" y="29369"/>
                  <a:pt x="4637" y="29136"/>
                </a:cubicBezTo>
                <a:cubicBezTo>
                  <a:pt x="4504" y="28836"/>
                  <a:pt x="4204" y="28535"/>
                  <a:pt x="3904" y="28369"/>
                </a:cubicBezTo>
                <a:cubicBezTo>
                  <a:pt x="3136" y="27835"/>
                  <a:pt x="2836" y="27234"/>
                  <a:pt x="2903" y="26234"/>
                </a:cubicBezTo>
                <a:cubicBezTo>
                  <a:pt x="3036" y="23932"/>
                  <a:pt x="3036" y="21597"/>
                  <a:pt x="3103" y="19195"/>
                </a:cubicBezTo>
                <a:cubicBezTo>
                  <a:pt x="3437" y="19629"/>
                  <a:pt x="3703" y="20029"/>
                  <a:pt x="4037" y="20363"/>
                </a:cubicBezTo>
                <a:cubicBezTo>
                  <a:pt x="4229" y="20555"/>
                  <a:pt x="4456" y="20782"/>
                  <a:pt x="4717" y="20782"/>
                </a:cubicBezTo>
                <a:cubicBezTo>
                  <a:pt x="4819" y="20782"/>
                  <a:pt x="4926" y="20747"/>
                  <a:pt x="5038" y="20663"/>
                </a:cubicBezTo>
                <a:cubicBezTo>
                  <a:pt x="5438" y="20363"/>
                  <a:pt x="5138" y="19963"/>
                  <a:pt x="4971" y="19629"/>
                </a:cubicBezTo>
                <a:cubicBezTo>
                  <a:pt x="4604" y="18895"/>
                  <a:pt x="4004" y="18361"/>
                  <a:pt x="3170" y="18095"/>
                </a:cubicBezTo>
                <a:cubicBezTo>
                  <a:pt x="3236" y="16527"/>
                  <a:pt x="3270" y="14992"/>
                  <a:pt x="3370" y="13425"/>
                </a:cubicBezTo>
                <a:cubicBezTo>
                  <a:pt x="3670" y="9355"/>
                  <a:pt x="3837" y="5252"/>
                  <a:pt x="3670" y="1149"/>
                </a:cubicBezTo>
                <a:cubicBezTo>
                  <a:pt x="3637" y="449"/>
                  <a:pt x="3670" y="382"/>
                  <a:pt x="4337" y="382"/>
                </a:cubicBezTo>
                <a:cubicBezTo>
                  <a:pt x="7106" y="415"/>
                  <a:pt x="9908" y="449"/>
                  <a:pt x="12677" y="449"/>
                </a:cubicBezTo>
                <a:cubicBezTo>
                  <a:pt x="15312" y="465"/>
                  <a:pt x="17939" y="465"/>
                  <a:pt x="20566" y="465"/>
                </a:cubicBezTo>
                <a:cubicBezTo>
                  <a:pt x="23192" y="465"/>
                  <a:pt x="25819" y="465"/>
                  <a:pt x="28454" y="482"/>
                </a:cubicBezTo>
                <a:cubicBezTo>
                  <a:pt x="32391" y="515"/>
                  <a:pt x="36327" y="615"/>
                  <a:pt x="40296" y="615"/>
                </a:cubicBezTo>
                <a:cubicBezTo>
                  <a:pt x="40643" y="620"/>
                  <a:pt x="40990" y="622"/>
                  <a:pt x="41337" y="622"/>
                </a:cubicBezTo>
                <a:cubicBezTo>
                  <a:pt x="43533" y="622"/>
                  <a:pt x="45746" y="540"/>
                  <a:pt x="47935" y="482"/>
                </a:cubicBezTo>
                <a:cubicBezTo>
                  <a:pt x="48135" y="482"/>
                  <a:pt x="48369" y="415"/>
                  <a:pt x="48636" y="382"/>
                </a:cubicBezTo>
                <a:close/>
                <a:moveTo>
                  <a:pt x="6181" y="0"/>
                </a:moveTo>
                <a:cubicBezTo>
                  <a:pt x="5497" y="0"/>
                  <a:pt x="4815" y="4"/>
                  <a:pt x="4137" y="15"/>
                </a:cubicBezTo>
                <a:cubicBezTo>
                  <a:pt x="3370" y="15"/>
                  <a:pt x="3236" y="215"/>
                  <a:pt x="3470" y="949"/>
                </a:cubicBezTo>
                <a:cubicBezTo>
                  <a:pt x="3470" y="1016"/>
                  <a:pt x="3470" y="1116"/>
                  <a:pt x="3470" y="1182"/>
                </a:cubicBezTo>
                <a:cubicBezTo>
                  <a:pt x="3303" y="4918"/>
                  <a:pt x="3103" y="8655"/>
                  <a:pt x="2936" y="12357"/>
                </a:cubicBezTo>
                <a:cubicBezTo>
                  <a:pt x="2836" y="13958"/>
                  <a:pt x="2769" y="15559"/>
                  <a:pt x="2669" y="17161"/>
                </a:cubicBezTo>
                <a:cubicBezTo>
                  <a:pt x="2669" y="17461"/>
                  <a:pt x="2569" y="17628"/>
                  <a:pt x="2302" y="17761"/>
                </a:cubicBezTo>
                <a:cubicBezTo>
                  <a:pt x="1402" y="18228"/>
                  <a:pt x="768" y="18962"/>
                  <a:pt x="268" y="19796"/>
                </a:cubicBezTo>
                <a:cubicBezTo>
                  <a:pt x="168" y="19963"/>
                  <a:pt x="101" y="20263"/>
                  <a:pt x="201" y="20363"/>
                </a:cubicBezTo>
                <a:cubicBezTo>
                  <a:pt x="301" y="20496"/>
                  <a:pt x="601" y="20530"/>
                  <a:pt x="768" y="20530"/>
                </a:cubicBezTo>
                <a:cubicBezTo>
                  <a:pt x="1435" y="20430"/>
                  <a:pt x="1869" y="19963"/>
                  <a:pt x="2202" y="19429"/>
                </a:cubicBezTo>
                <a:cubicBezTo>
                  <a:pt x="2302" y="19262"/>
                  <a:pt x="2403" y="19095"/>
                  <a:pt x="2603" y="18795"/>
                </a:cubicBezTo>
                <a:lnTo>
                  <a:pt x="2603" y="18795"/>
                </a:lnTo>
                <a:cubicBezTo>
                  <a:pt x="2536" y="20797"/>
                  <a:pt x="2469" y="22665"/>
                  <a:pt x="2403" y="24533"/>
                </a:cubicBezTo>
                <a:cubicBezTo>
                  <a:pt x="2403" y="25333"/>
                  <a:pt x="2403" y="26134"/>
                  <a:pt x="2369" y="26934"/>
                </a:cubicBezTo>
                <a:cubicBezTo>
                  <a:pt x="2336" y="27134"/>
                  <a:pt x="2169" y="27468"/>
                  <a:pt x="2002" y="27501"/>
                </a:cubicBezTo>
                <a:cubicBezTo>
                  <a:pt x="1302" y="27668"/>
                  <a:pt x="868" y="28135"/>
                  <a:pt x="401" y="28635"/>
                </a:cubicBezTo>
                <a:cubicBezTo>
                  <a:pt x="101" y="29002"/>
                  <a:pt x="1" y="29536"/>
                  <a:pt x="268" y="29703"/>
                </a:cubicBezTo>
                <a:cubicBezTo>
                  <a:pt x="390" y="29803"/>
                  <a:pt x="509" y="29844"/>
                  <a:pt x="623" y="29844"/>
                </a:cubicBezTo>
                <a:cubicBezTo>
                  <a:pt x="853" y="29844"/>
                  <a:pt x="1068" y="29681"/>
                  <a:pt x="1268" y="29503"/>
                </a:cubicBezTo>
                <a:cubicBezTo>
                  <a:pt x="1602" y="29203"/>
                  <a:pt x="1936" y="28936"/>
                  <a:pt x="2302" y="28569"/>
                </a:cubicBezTo>
                <a:cubicBezTo>
                  <a:pt x="2336" y="28769"/>
                  <a:pt x="2336" y="28836"/>
                  <a:pt x="2336" y="28902"/>
                </a:cubicBezTo>
                <a:cubicBezTo>
                  <a:pt x="2336" y="31571"/>
                  <a:pt x="2336" y="34206"/>
                  <a:pt x="2336" y="36875"/>
                </a:cubicBezTo>
                <a:cubicBezTo>
                  <a:pt x="2336" y="37041"/>
                  <a:pt x="2169" y="37242"/>
                  <a:pt x="2036" y="37375"/>
                </a:cubicBezTo>
                <a:cubicBezTo>
                  <a:pt x="1368" y="37875"/>
                  <a:pt x="735" y="38442"/>
                  <a:pt x="468" y="39243"/>
                </a:cubicBezTo>
                <a:cubicBezTo>
                  <a:pt x="401" y="39477"/>
                  <a:pt x="535" y="39777"/>
                  <a:pt x="568" y="40044"/>
                </a:cubicBezTo>
                <a:cubicBezTo>
                  <a:pt x="835" y="39977"/>
                  <a:pt x="1135" y="39977"/>
                  <a:pt x="1335" y="39843"/>
                </a:cubicBezTo>
                <a:cubicBezTo>
                  <a:pt x="1702" y="39543"/>
                  <a:pt x="2002" y="39143"/>
                  <a:pt x="2436" y="38709"/>
                </a:cubicBezTo>
                <a:lnTo>
                  <a:pt x="2436" y="45614"/>
                </a:lnTo>
                <a:cubicBezTo>
                  <a:pt x="2403" y="45648"/>
                  <a:pt x="2336" y="45648"/>
                  <a:pt x="2269" y="45681"/>
                </a:cubicBezTo>
                <a:cubicBezTo>
                  <a:pt x="1135" y="45881"/>
                  <a:pt x="701" y="46782"/>
                  <a:pt x="401" y="47749"/>
                </a:cubicBezTo>
                <a:cubicBezTo>
                  <a:pt x="334" y="47983"/>
                  <a:pt x="501" y="48316"/>
                  <a:pt x="568" y="48616"/>
                </a:cubicBezTo>
                <a:cubicBezTo>
                  <a:pt x="835" y="48516"/>
                  <a:pt x="1135" y="48483"/>
                  <a:pt x="1368" y="48350"/>
                </a:cubicBezTo>
                <a:cubicBezTo>
                  <a:pt x="1802" y="48016"/>
                  <a:pt x="2169" y="47616"/>
                  <a:pt x="2569" y="47282"/>
                </a:cubicBezTo>
                <a:lnTo>
                  <a:pt x="2703" y="47282"/>
                </a:lnTo>
                <a:cubicBezTo>
                  <a:pt x="2703" y="49450"/>
                  <a:pt x="2703" y="51585"/>
                  <a:pt x="2736" y="53753"/>
                </a:cubicBezTo>
                <a:cubicBezTo>
                  <a:pt x="2736" y="54154"/>
                  <a:pt x="2603" y="54387"/>
                  <a:pt x="2269" y="54621"/>
                </a:cubicBezTo>
                <a:cubicBezTo>
                  <a:pt x="1502" y="55054"/>
                  <a:pt x="901" y="55722"/>
                  <a:pt x="568" y="56522"/>
                </a:cubicBezTo>
                <a:cubicBezTo>
                  <a:pt x="501" y="56722"/>
                  <a:pt x="601" y="56989"/>
                  <a:pt x="635" y="57223"/>
                </a:cubicBezTo>
                <a:cubicBezTo>
                  <a:pt x="701" y="57211"/>
                  <a:pt x="779" y="57211"/>
                  <a:pt x="858" y="57211"/>
                </a:cubicBezTo>
                <a:cubicBezTo>
                  <a:pt x="1016" y="57211"/>
                  <a:pt x="1179" y="57211"/>
                  <a:pt x="1268" y="57123"/>
                </a:cubicBezTo>
                <a:cubicBezTo>
                  <a:pt x="1769" y="56722"/>
                  <a:pt x="2236" y="56255"/>
                  <a:pt x="2736" y="55822"/>
                </a:cubicBezTo>
                <a:cubicBezTo>
                  <a:pt x="2736" y="55855"/>
                  <a:pt x="2736" y="55988"/>
                  <a:pt x="2736" y="56122"/>
                </a:cubicBezTo>
                <a:cubicBezTo>
                  <a:pt x="2803" y="58957"/>
                  <a:pt x="2836" y="61826"/>
                  <a:pt x="2936" y="64661"/>
                </a:cubicBezTo>
                <a:cubicBezTo>
                  <a:pt x="3003" y="67196"/>
                  <a:pt x="3136" y="69698"/>
                  <a:pt x="3203" y="72200"/>
                </a:cubicBezTo>
                <a:cubicBezTo>
                  <a:pt x="3236" y="73768"/>
                  <a:pt x="3236" y="75336"/>
                  <a:pt x="3236" y="76903"/>
                </a:cubicBezTo>
                <a:cubicBezTo>
                  <a:pt x="3236" y="77204"/>
                  <a:pt x="3236" y="77404"/>
                  <a:pt x="3603" y="77437"/>
                </a:cubicBezTo>
                <a:cubicBezTo>
                  <a:pt x="5371" y="77504"/>
                  <a:pt x="7139" y="77571"/>
                  <a:pt x="8941" y="77637"/>
                </a:cubicBezTo>
                <a:cubicBezTo>
                  <a:pt x="13344" y="77737"/>
                  <a:pt x="17747" y="77804"/>
                  <a:pt x="22150" y="77904"/>
                </a:cubicBezTo>
                <a:cubicBezTo>
                  <a:pt x="23355" y="77933"/>
                  <a:pt x="24561" y="78011"/>
                  <a:pt x="25766" y="78011"/>
                </a:cubicBezTo>
                <a:cubicBezTo>
                  <a:pt x="25962" y="78011"/>
                  <a:pt x="26157" y="78009"/>
                  <a:pt x="26353" y="78004"/>
                </a:cubicBezTo>
                <a:cubicBezTo>
                  <a:pt x="30623" y="77871"/>
                  <a:pt x="34892" y="77671"/>
                  <a:pt x="39195" y="77537"/>
                </a:cubicBezTo>
                <a:cubicBezTo>
                  <a:pt x="42131" y="77437"/>
                  <a:pt x="45066" y="77337"/>
                  <a:pt x="48035" y="77270"/>
                </a:cubicBezTo>
                <a:cubicBezTo>
                  <a:pt x="49203" y="77237"/>
                  <a:pt x="49136" y="77237"/>
                  <a:pt x="49403" y="76036"/>
                </a:cubicBezTo>
                <a:cubicBezTo>
                  <a:pt x="49436" y="75936"/>
                  <a:pt x="49436" y="75836"/>
                  <a:pt x="49436" y="75736"/>
                </a:cubicBezTo>
                <a:cubicBezTo>
                  <a:pt x="49503" y="74101"/>
                  <a:pt x="49570" y="72433"/>
                  <a:pt x="49636" y="70799"/>
                </a:cubicBezTo>
                <a:cubicBezTo>
                  <a:pt x="49670" y="69565"/>
                  <a:pt x="49736" y="68297"/>
                  <a:pt x="49770" y="67063"/>
                </a:cubicBezTo>
                <a:cubicBezTo>
                  <a:pt x="49770" y="63861"/>
                  <a:pt x="49770" y="60692"/>
                  <a:pt x="49736" y="57489"/>
                </a:cubicBezTo>
                <a:cubicBezTo>
                  <a:pt x="49736" y="57189"/>
                  <a:pt x="49870" y="57123"/>
                  <a:pt x="50137" y="57022"/>
                </a:cubicBezTo>
                <a:cubicBezTo>
                  <a:pt x="50737" y="56856"/>
                  <a:pt x="51337" y="56656"/>
                  <a:pt x="51905" y="56422"/>
                </a:cubicBezTo>
                <a:cubicBezTo>
                  <a:pt x="52672" y="56122"/>
                  <a:pt x="53005" y="55488"/>
                  <a:pt x="53139" y="54721"/>
                </a:cubicBezTo>
                <a:cubicBezTo>
                  <a:pt x="53197" y="54256"/>
                  <a:pt x="52976" y="53968"/>
                  <a:pt x="52565" y="53968"/>
                </a:cubicBezTo>
                <a:cubicBezTo>
                  <a:pt x="52505" y="53968"/>
                  <a:pt x="52440" y="53974"/>
                  <a:pt x="52372" y="53987"/>
                </a:cubicBezTo>
                <a:cubicBezTo>
                  <a:pt x="51738" y="54120"/>
                  <a:pt x="51171" y="54387"/>
                  <a:pt x="50737" y="54888"/>
                </a:cubicBezTo>
                <a:cubicBezTo>
                  <a:pt x="50437" y="55255"/>
                  <a:pt x="50137" y="55621"/>
                  <a:pt x="49803" y="56022"/>
                </a:cubicBezTo>
                <a:cubicBezTo>
                  <a:pt x="49803" y="53620"/>
                  <a:pt x="49803" y="51318"/>
                  <a:pt x="49803" y="49017"/>
                </a:cubicBezTo>
                <a:cubicBezTo>
                  <a:pt x="49803" y="48917"/>
                  <a:pt x="49936" y="48717"/>
                  <a:pt x="50070" y="48683"/>
                </a:cubicBezTo>
                <a:cubicBezTo>
                  <a:pt x="51438" y="48116"/>
                  <a:pt x="52138" y="46849"/>
                  <a:pt x="53005" y="45781"/>
                </a:cubicBezTo>
                <a:cubicBezTo>
                  <a:pt x="53105" y="45681"/>
                  <a:pt x="53139" y="45381"/>
                  <a:pt x="53072" y="45281"/>
                </a:cubicBezTo>
                <a:cubicBezTo>
                  <a:pt x="52969" y="45203"/>
                  <a:pt x="52785" y="45126"/>
                  <a:pt x="52646" y="45126"/>
                </a:cubicBezTo>
                <a:cubicBezTo>
                  <a:pt x="52605" y="45126"/>
                  <a:pt x="52568" y="45132"/>
                  <a:pt x="52538" y="45147"/>
                </a:cubicBezTo>
                <a:cubicBezTo>
                  <a:pt x="52005" y="45381"/>
                  <a:pt x="51471" y="45648"/>
                  <a:pt x="50971" y="45981"/>
                </a:cubicBezTo>
                <a:cubicBezTo>
                  <a:pt x="50570" y="46281"/>
                  <a:pt x="50237" y="46682"/>
                  <a:pt x="49770" y="47115"/>
                </a:cubicBezTo>
                <a:cubicBezTo>
                  <a:pt x="49736" y="44880"/>
                  <a:pt x="49703" y="42779"/>
                  <a:pt x="49636" y="40677"/>
                </a:cubicBezTo>
                <a:cubicBezTo>
                  <a:pt x="49603" y="40077"/>
                  <a:pt x="49803" y="39743"/>
                  <a:pt x="50337" y="39510"/>
                </a:cubicBezTo>
                <a:cubicBezTo>
                  <a:pt x="51137" y="39176"/>
                  <a:pt x="51738" y="38609"/>
                  <a:pt x="52038" y="37775"/>
                </a:cubicBezTo>
                <a:cubicBezTo>
                  <a:pt x="52105" y="37508"/>
                  <a:pt x="52105" y="37108"/>
                  <a:pt x="51938" y="36975"/>
                </a:cubicBezTo>
                <a:cubicBezTo>
                  <a:pt x="51865" y="36916"/>
                  <a:pt x="51740" y="36890"/>
                  <a:pt x="51607" y="36890"/>
                </a:cubicBezTo>
                <a:cubicBezTo>
                  <a:pt x="51436" y="36890"/>
                  <a:pt x="51250" y="36933"/>
                  <a:pt x="51137" y="37008"/>
                </a:cubicBezTo>
                <a:cubicBezTo>
                  <a:pt x="50604" y="37375"/>
                  <a:pt x="50137" y="37875"/>
                  <a:pt x="49570" y="38342"/>
                </a:cubicBezTo>
                <a:cubicBezTo>
                  <a:pt x="49570" y="38076"/>
                  <a:pt x="49570" y="37775"/>
                  <a:pt x="49570" y="37475"/>
                </a:cubicBezTo>
                <a:cubicBezTo>
                  <a:pt x="49570" y="35807"/>
                  <a:pt x="49603" y="34139"/>
                  <a:pt x="49536" y="32472"/>
                </a:cubicBezTo>
                <a:cubicBezTo>
                  <a:pt x="49469" y="31671"/>
                  <a:pt x="49870" y="31237"/>
                  <a:pt x="50504" y="30937"/>
                </a:cubicBezTo>
                <a:cubicBezTo>
                  <a:pt x="51571" y="30437"/>
                  <a:pt x="52238" y="29536"/>
                  <a:pt x="52805" y="28602"/>
                </a:cubicBezTo>
                <a:cubicBezTo>
                  <a:pt x="52905" y="28435"/>
                  <a:pt x="52939" y="28202"/>
                  <a:pt x="52839" y="28035"/>
                </a:cubicBezTo>
                <a:cubicBezTo>
                  <a:pt x="52805" y="27935"/>
                  <a:pt x="52538" y="27902"/>
                  <a:pt x="52372" y="27902"/>
                </a:cubicBezTo>
                <a:cubicBezTo>
                  <a:pt x="51438" y="28035"/>
                  <a:pt x="50670" y="28435"/>
                  <a:pt x="50070" y="29203"/>
                </a:cubicBezTo>
                <a:cubicBezTo>
                  <a:pt x="49936" y="29403"/>
                  <a:pt x="49770" y="29569"/>
                  <a:pt x="49570" y="29803"/>
                </a:cubicBezTo>
                <a:cubicBezTo>
                  <a:pt x="49503" y="29603"/>
                  <a:pt x="49469" y="29503"/>
                  <a:pt x="49469" y="29369"/>
                </a:cubicBezTo>
                <a:cubicBezTo>
                  <a:pt x="49436" y="26701"/>
                  <a:pt x="49403" y="24032"/>
                  <a:pt x="49369" y="21364"/>
                </a:cubicBezTo>
                <a:cubicBezTo>
                  <a:pt x="49369" y="21230"/>
                  <a:pt x="49503" y="20997"/>
                  <a:pt x="49636" y="20930"/>
                </a:cubicBezTo>
                <a:cubicBezTo>
                  <a:pt x="50470" y="20396"/>
                  <a:pt x="51137" y="19762"/>
                  <a:pt x="51571" y="18895"/>
                </a:cubicBezTo>
                <a:cubicBezTo>
                  <a:pt x="51704" y="18662"/>
                  <a:pt x="51704" y="18361"/>
                  <a:pt x="51738" y="18061"/>
                </a:cubicBezTo>
                <a:cubicBezTo>
                  <a:pt x="51438" y="18061"/>
                  <a:pt x="51104" y="17995"/>
                  <a:pt x="50804" y="17995"/>
                </a:cubicBezTo>
                <a:cubicBezTo>
                  <a:pt x="50670" y="17995"/>
                  <a:pt x="50537" y="18095"/>
                  <a:pt x="50403" y="18195"/>
                </a:cubicBezTo>
                <a:cubicBezTo>
                  <a:pt x="50070" y="18428"/>
                  <a:pt x="49736" y="18695"/>
                  <a:pt x="49369" y="18995"/>
                </a:cubicBezTo>
                <a:cubicBezTo>
                  <a:pt x="49303" y="17694"/>
                  <a:pt x="49203" y="16427"/>
                  <a:pt x="49169" y="15159"/>
                </a:cubicBezTo>
                <a:cubicBezTo>
                  <a:pt x="49136" y="11823"/>
                  <a:pt x="49136" y="8488"/>
                  <a:pt x="49136" y="5119"/>
                </a:cubicBezTo>
                <a:cubicBezTo>
                  <a:pt x="49136" y="3718"/>
                  <a:pt x="49203" y="2283"/>
                  <a:pt x="49203" y="882"/>
                </a:cubicBezTo>
                <a:cubicBezTo>
                  <a:pt x="49236" y="615"/>
                  <a:pt x="49336" y="282"/>
                  <a:pt x="48936" y="248"/>
                </a:cubicBezTo>
                <a:cubicBezTo>
                  <a:pt x="48636" y="182"/>
                  <a:pt x="48302" y="182"/>
                  <a:pt x="48002" y="182"/>
                </a:cubicBezTo>
                <a:cubicBezTo>
                  <a:pt x="46140" y="209"/>
                  <a:pt x="44278" y="258"/>
                  <a:pt x="42416" y="258"/>
                </a:cubicBezTo>
                <a:cubicBezTo>
                  <a:pt x="41976" y="258"/>
                  <a:pt x="41536" y="255"/>
                  <a:pt x="41097" y="248"/>
                </a:cubicBezTo>
                <a:cubicBezTo>
                  <a:pt x="38628" y="248"/>
                  <a:pt x="36193" y="48"/>
                  <a:pt x="33725" y="48"/>
                </a:cubicBezTo>
                <a:cubicBezTo>
                  <a:pt x="28688" y="15"/>
                  <a:pt x="23618" y="15"/>
                  <a:pt x="18547" y="15"/>
                </a:cubicBezTo>
                <a:lnTo>
                  <a:pt x="10275" y="15"/>
                </a:lnTo>
                <a:cubicBezTo>
                  <a:pt x="8918" y="15"/>
                  <a:pt x="7547" y="0"/>
                  <a:pt x="61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343" name="Google Shape;2343;p90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词性转换法</a:t>
            </a:r>
            <a:endParaRPr lang="zh-CN" altLang="en-GB"/>
          </a:p>
        </p:txBody>
      </p:sp>
      <p:sp>
        <p:nvSpPr>
          <p:cNvPr id="2344" name="Google Shape;2344;p90"/>
          <p:cNvSpPr txBox="1">
            <a:spLocks noGrp="1"/>
          </p:cNvSpPr>
          <p:nvPr>
            <p:ph type="subTitle" idx="1"/>
          </p:nvPr>
        </p:nvSpPr>
        <p:spPr>
          <a:xfrm>
            <a:off x="4136390" y="3079750"/>
            <a:ext cx="3197225" cy="1165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Asher Monroe - 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《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Here With You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》</a:t>
            </a: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原句：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"The night is </a:t>
            </a:r>
            <a:r>
              <a:rPr lang="en-US" altLang="zh-CN">
                <a:solidFill>
                  <a:srgbClr val="FF0000"/>
                </a:solidFill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young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 ,The music is </a:t>
            </a:r>
            <a:r>
              <a:rPr lang="en-US" altLang="zh-CN">
                <a:solidFill>
                  <a:srgbClr val="FF0000"/>
                </a:solidFill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loud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直译：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夜色潦涩，音乐嘈杂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”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翻译：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​​“</a:t>
            </a:r>
            <a:r>
              <a:rPr lang="zh-CN" altLang="en-US">
                <a:sym typeface="+mn-ea"/>
              </a:rPr>
              <a:t>夜未央，乐未殇。</a:t>
            </a:r>
            <a:r>
              <a:rPr lang="en-US" altLang="zh-CN">
                <a:sym typeface="+mn-ea"/>
              </a:rPr>
              <a:t>​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  <a:sym typeface="+mn-ea"/>
              </a:rPr>
              <a:t>”</a:t>
            </a:r>
            <a:endParaRPr lang="en-US" altLang="zh-CN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2345" name="Google Shape;2345;p90"/>
          <p:cNvSpPr txBox="1">
            <a:spLocks noGrp="1"/>
          </p:cNvSpPr>
          <p:nvPr>
            <p:ph type="subTitle" idx="3"/>
          </p:nvPr>
        </p:nvSpPr>
        <p:spPr>
          <a:xfrm>
            <a:off x="1562735" y="1548130"/>
            <a:ext cx="346202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Taylor Swift - 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《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Blank Space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》</a:t>
            </a: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原句：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"Got a long </a:t>
            </a:r>
            <a:r>
              <a:rPr lang="en-US" altLang="zh-CN" b="1">
                <a:solidFill>
                  <a:srgbClr val="FF0000"/>
                </a:solidFill>
                <a:latin typeface="Lucida Handwriting" panose="03010101010101010101" charset="0"/>
                <a:cs typeface="Lucida Handwriting" panose="03010101010101010101" charset="0"/>
              </a:rPr>
              <a:t>list</a:t>
            </a:r>
            <a:r>
              <a:rPr lang="en-US" altLang="zh-CN">
                <a:solidFill>
                  <a:srgbClr val="FF0000"/>
                </a:solidFill>
                <a:latin typeface="Lucida Handwriting" panose="03010101010101010101" charset="0"/>
                <a:cs typeface="Lucida Handwriting" panose="03010101010101010101" charset="0"/>
              </a:rPr>
              <a:t> 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of ex-lovers."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直译：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有一长串前任。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翻译：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前任列成长长一串。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r>
              <a:rPr lang="en-US" altLang="zh-CN"/>
              <a:t>​</a:t>
            </a:r>
            <a:endParaRPr lang="en-US" altLang="zh-CN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/>
          </a:p>
        </p:txBody>
      </p:sp>
      <p:pic>
        <p:nvPicPr>
          <p:cNvPr id="2348" name="Google Shape;2348;p90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9946805">
            <a:off x="752641" y="2804092"/>
            <a:ext cx="1556368" cy="155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90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171312">
            <a:off x="7008028" y="300622"/>
            <a:ext cx="1553628" cy="155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9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1771520" flipH="1">
            <a:off x="7039327" y="2598691"/>
            <a:ext cx="1422660" cy="142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90" descr="C:/Users/dai/Desktop/FA84DF3F1592FE1779475770D4E90443.jpgFA84DF3F1592FE1779475770D4E90443"/>
          <p:cNvPicPr preferRelativeResize="0"/>
          <p:nvPr/>
        </p:nvPicPr>
        <p:blipFill rotWithShape="1">
          <a:blip r:embed="rId4"/>
          <a:srcRect t="17988" b="17988"/>
          <a:stretch>
            <a:fillRect/>
          </a:stretch>
        </p:blipFill>
        <p:spPr>
          <a:xfrm>
            <a:off x="5024755" y="1430020"/>
            <a:ext cx="2082800" cy="13836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90"/>
          <p:cNvSpPr/>
          <p:nvPr/>
        </p:nvSpPr>
        <p:spPr>
          <a:xfrm rot="-5400000">
            <a:off x="4434840" y="1813560"/>
            <a:ext cx="1690370" cy="3925570"/>
          </a:xfrm>
          <a:custGeom>
            <a:avLst/>
            <a:gdLst/>
            <a:ahLst/>
            <a:cxnLst/>
            <a:rect l="l" t="t" r="r" b="b"/>
            <a:pathLst>
              <a:path w="53197" h="78011" extrusionOk="0">
                <a:moveTo>
                  <a:pt x="2369" y="17961"/>
                </a:moveTo>
                <a:cubicBezTo>
                  <a:pt x="2179" y="19105"/>
                  <a:pt x="1353" y="20036"/>
                  <a:pt x="554" y="20036"/>
                </a:cubicBezTo>
                <a:cubicBezTo>
                  <a:pt x="514" y="20036"/>
                  <a:pt x="474" y="20034"/>
                  <a:pt x="434" y="20029"/>
                </a:cubicBezTo>
                <a:cubicBezTo>
                  <a:pt x="1068" y="19362"/>
                  <a:pt x="1702" y="18662"/>
                  <a:pt x="2369" y="17961"/>
                </a:cubicBezTo>
                <a:close/>
                <a:moveTo>
                  <a:pt x="3470" y="18862"/>
                </a:moveTo>
                <a:cubicBezTo>
                  <a:pt x="4070" y="18962"/>
                  <a:pt x="4604" y="19596"/>
                  <a:pt x="4704" y="20263"/>
                </a:cubicBezTo>
                <a:cubicBezTo>
                  <a:pt x="4004" y="20029"/>
                  <a:pt x="3804" y="19429"/>
                  <a:pt x="3470" y="18862"/>
                </a:cubicBezTo>
                <a:close/>
                <a:moveTo>
                  <a:pt x="51237" y="18395"/>
                </a:moveTo>
                <a:cubicBezTo>
                  <a:pt x="51237" y="18995"/>
                  <a:pt x="50337" y="19963"/>
                  <a:pt x="49403" y="20363"/>
                </a:cubicBezTo>
                <a:cubicBezTo>
                  <a:pt x="49336" y="19529"/>
                  <a:pt x="50270" y="18495"/>
                  <a:pt x="51237" y="18395"/>
                </a:cubicBezTo>
                <a:close/>
                <a:moveTo>
                  <a:pt x="46567" y="18128"/>
                </a:moveTo>
                <a:cubicBezTo>
                  <a:pt x="47501" y="18728"/>
                  <a:pt x="48435" y="19295"/>
                  <a:pt x="48736" y="20463"/>
                </a:cubicBezTo>
                <a:cubicBezTo>
                  <a:pt x="47601" y="20029"/>
                  <a:pt x="47201" y="18962"/>
                  <a:pt x="46567" y="18128"/>
                </a:cubicBezTo>
                <a:close/>
                <a:moveTo>
                  <a:pt x="2036" y="27935"/>
                </a:moveTo>
                <a:lnTo>
                  <a:pt x="2036" y="27935"/>
                </a:lnTo>
                <a:cubicBezTo>
                  <a:pt x="1769" y="28602"/>
                  <a:pt x="1202" y="28969"/>
                  <a:pt x="635" y="29303"/>
                </a:cubicBezTo>
                <a:cubicBezTo>
                  <a:pt x="901" y="28635"/>
                  <a:pt x="1402" y="28202"/>
                  <a:pt x="2036" y="27935"/>
                </a:cubicBezTo>
                <a:close/>
                <a:moveTo>
                  <a:pt x="46868" y="28435"/>
                </a:moveTo>
                <a:cubicBezTo>
                  <a:pt x="47401" y="28535"/>
                  <a:pt x="48769" y="29903"/>
                  <a:pt x="48769" y="30537"/>
                </a:cubicBezTo>
                <a:cubicBezTo>
                  <a:pt x="48102" y="29870"/>
                  <a:pt x="47435" y="29203"/>
                  <a:pt x="46768" y="28569"/>
                </a:cubicBezTo>
                <a:cubicBezTo>
                  <a:pt x="46801" y="28502"/>
                  <a:pt x="46834" y="28469"/>
                  <a:pt x="46868" y="28435"/>
                </a:cubicBezTo>
                <a:close/>
                <a:moveTo>
                  <a:pt x="52472" y="28335"/>
                </a:moveTo>
                <a:lnTo>
                  <a:pt x="52472" y="28335"/>
                </a:lnTo>
                <a:cubicBezTo>
                  <a:pt x="51871" y="29436"/>
                  <a:pt x="51037" y="30203"/>
                  <a:pt x="49903" y="30604"/>
                </a:cubicBezTo>
                <a:cubicBezTo>
                  <a:pt x="49870" y="29803"/>
                  <a:pt x="51337" y="28469"/>
                  <a:pt x="52472" y="28335"/>
                </a:cubicBezTo>
                <a:close/>
                <a:moveTo>
                  <a:pt x="46686" y="37267"/>
                </a:moveTo>
                <a:cubicBezTo>
                  <a:pt x="47428" y="37267"/>
                  <a:pt x="48277" y="38127"/>
                  <a:pt x="48435" y="39076"/>
                </a:cubicBezTo>
                <a:cubicBezTo>
                  <a:pt x="47968" y="38943"/>
                  <a:pt x="46734" y="37775"/>
                  <a:pt x="46567" y="37275"/>
                </a:cubicBezTo>
                <a:cubicBezTo>
                  <a:pt x="46607" y="37270"/>
                  <a:pt x="46646" y="37267"/>
                  <a:pt x="46686" y="37267"/>
                </a:cubicBezTo>
                <a:close/>
                <a:moveTo>
                  <a:pt x="51538" y="37442"/>
                </a:moveTo>
                <a:lnTo>
                  <a:pt x="51538" y="37442"/>
                </a:lnTo>
                <a:cubicBezTo>
                  <a:pt x="51337" y="38276"/>
                  <a:pt x="50804" y="38743"/>
                  <a:pt x="49970" y="39076"/>
                </a:cubicBezTo>
                <a:cubicBezTo>
                  <a:pt x="50303" y="38276"/>
                  <a:pt x="50804" y="37742"/>
                  <a:pt x="51538" y="37442"/>
                </a:cubicBezTo>
                <a:close/>
                <a:moveTo>
                  <a:pt x="2936" y="38042"/>
                </a:moveTo>
                <a:lnTo>
                  <a:pt x="2936" y="38042"/>
                </a:lnTo>
                <a:cubicBezTo>
                  <a:pt x="3470" y="38576"/>
                  <a:pt x="4337" y="38809"/>
                  <a:pt x="4471" y="39710"/>
                </a:cubicBezTo>
                <a:cubicBezTo>
                  <a:pt x="3804" y="39310"/>
                  <a:pt x="3270" y="38776"/>
                  <a:pt x="2936" y="38042"/>
                </a:cubicBezTo>
                <a:close/>
                <a:moveTo>
                  <a:pt x="2302" y="37609"/>
                </a:moveTo>
                <a:lnTo>
                  <a:pt x="2302" y="37609"/>
                </a:lnTo>
                <a:cubicBezTo>
                  <a:pt x="2369" y="38242"/>
                  <a:pt x="1635" y="39310"/>
                  <a:pt x="835" y="39743"/>
                </a:cubicBezTo>
                <a:cubicBezTo>
                  <a:pt x="768" y="39076"/>
                  <a:pt x="1569" y="37942"/>
                  <a:pt x="2302" y="37609"/>
                </a:cubicBezTo>
                <a:close/>
                <a:moveTo>
                  <a:pt x="52505" y="45648"/>
                </a:moveTo>
                <a:lnTo>
                  <a:pt x="52505" y="45648"/>
                </a:lnTo>
                <a:cubicBezTo>
                  <a:pt x="51671" y="46482"/>
                  <a:pt x="51104" y="47582"/>
                  <a:pt x="49870" y="47983"/>
                </a:cubicBezTo>
                <a:cubicBezTo>
                  <a:pt x="50504" y="46949"/>
                  <a:pt x="51271" y="46048"/>
                  <a:pt x="52505" y="45648"/>
                </a:cubicBezTo>
                <a:close/>
                <a:moveTo>
                  <a:pt x="3203" y="46415"/>
                </a:moveTo>
                <a:lnTo>
                  <a:pt x="3203" y="46415"/>
                </a:lnTo>
                <a:cubicBezTo>
                  <a:pt x="3570" y="46915"/>
                  <a:pt x="3970" y="47416"/>
                  <a:pt x="4337" y="47916"/>
                </a:cubicBezTo>
                <a:cubicBezTo>
                  <a:pt x="4271" y="47983"/>
                  <a:pt x="4237" y="48016"/>
                  <a:pt x="4204" y="48049"/>
                </a:cubicBezTo>
                <a:cubicBezTo>
                  <a:pt x="3837" y="47516"/>
                  <a:pt x="3036" y="47349"/>
                  <a:pt x="3203" y="46415"/>
                </a:cubicBezTo>
                <a:close/>
                <a:moveTo>
                  <a:pt x="2336" y="46015"/>
                </a:moveTo>
                <a:lnTo>
                  <a:pt x="2336" y="46015"/>
                </a:lnTo>
                <a:cubicBezTo>
                  <a:pt x="2369" y="47115"/>
                  <a:pt x="1602" y="47582"/>
                  <a:pt x="901" y="48149"/>
                </a:cubicBezTo>
                <a:cubicBezTo>
                  <a:pt x="701" y="47449"/>
                  <a:pt x="1469" y="46348"/>
                  <a:pt x="2336" y="46015"/>
                </a:cubicBezTo>
                <a:close/>
                <a:moveTo>
                  <a:pt x="46734" y="46348"/>
                </a:moveTo>
                <a:lnTo>
                  <a:pt x="46734" y="46348"/>
                </a:lnTo>
                <a:cubicBezTo>
                  <a:pt x="47601" y="46915"/>
                  <a:pt x="48669" y="46982"/>
                  <a:pt x="49002" y="48116"/>
                </a:cubicBezTo>
                <a:cubicBezTo>
                  <a:pt x="48818" y="48190"/>
                  <a:pt x="48654" y="48231"/>
                  <a:pt x="48500" y="48231"/>
                </a:cubicBezTo>
                <a:cubicBezTo>
                  <a:pt x="47960" y="48231"/>
                  <a:pt x="47539" y="47724"/>
                  <a:pt x="46734" y="46348"/>
                </a:cubicBezTo>
                <a:close/>
                <a:moveTo>
                  <a:pt x="46701" y="54220"/>
                </a:moveTo>
                <a:cubicBezTo>
                  <a:pt x="47735" y="54587"/>
                  <a:pt x="48335" y="55455"/>
                  <a:pt x="48936" y="56322"/>
                </a:cubicBezTo>
                <a:cubicBezTo>
                  <a:pt x="47935" y="55855"/>
                  <a:pt x="47268" y="55054"/>
                  <a:pt x="46701" y="54220"/>
                </a:cubicBezTo>
                <a:close/>
                <a:moveTo>
                  <a:pt x="52572" y="54454"/>
                </a:moveTo>
                <a:lnTo>
                  <a:pt x="52572" y="54454"/>
                </a:lnTo>
                <a:cubicBezTo>
                  <a:pt x="52705" y="55455"/>
                  <a:pt x="51538" y="56389"/>
                  <a:pt x="50103" y="56422"/>
                </a:cubicBezTo>
                <a:cubicBezTo>
                  <a:pt x="50837" y="55588"/>
                  <a:pt x="51371" y="54621"/>
                  <a:pt x="52572" y="54454"/>
                </a:cubicBezTo>
                <a:close/>
                <a:moveTo>
                  <a:pt x="2236" y="55021"/>
                </a:moveTo>
                <a:lnTo>
                  <a:pt x="2236" y="55021"/>
                </a:lnTo>
                <a:cubicBezTo>
                  <a:pt x="2369" y="55688"/>
                  <a:pt x="1735" y="56422"/>
                  <a:pt x="935" y="56622"/>
                </a:cubicBezTo>
                <a:cubicBezTo>
                  <a:pt x="1335" y="56122"/>
                  <a:pt x="1769" y="55588"/>
                  <a:pt x="2236" y="55021"/>
                </a:cubicBezTo>
                <a:close/>
                <a:moveTo>
                  <a:pt x="48636" y="382"/>
                </a:moveTo>
                <a:lnTo>
                  <a:pt x="48636" y="19095"/>
                </a:lnTo>
                <a:cubicBezTo>
                  <a:pt x="48002" y="18628"/>
                  <a:pt x="47301" y="18061"/>
                  <a:pt x="46567" y="17494"/>
                </a:cubicBezTo>
                <a:cubicBezTo>
                  <a:pt x="46467" y="17394"/>
                  <a:pt x="46367" y="17294"/>
                  <a:pt x="46267" y="17261"/>
                </a:cubicBezTo>
                <a:cubicBezTo>
                  <a:pt x="46231" y="17252"/>
                  <a:pt x="46191" y="17248"/>
                  <a:pt x="46149" y="17248"/>
                </a:cubicBezTo>
                <a:cubicBezTo>
                  <a:pt x="46034" y="17248"/>
                  <a:pt x="45907" y="17279"/>
                  <a:pt x="45834" y="17327"/>
                </a:cubicBezTo>
                <a:cubicBezTo>
                  <a:pt x="45800" y="17361"/>
                  <a:pt x="45800" y="17561"/>
                  <a:pt x="45834" y="17661"/>
                </a:cubicBezTo>
                <a:cubicBezTo>
                  <a:pt x="46100" y="18195"/>
                  <a:pt x="46367" y="18695"/>
                  <a:pt x="46701" y="19195"/>
                </a:cubicBezTo>
                <a:cubicBezTo>
                  <a:pt x="46901" y="19529"/>
                  <a:pt x="47168" y="19796"/>
                  <a:pt x="47435" y="20129"/>
                </a:cubicBezTo>
                <a:cubicBezTo>
                  <a:pt x="47665" y="20463"/>
                  <a:pt x="47955" y="20697"/>
                  <a:pt x="48365" y="20697"/>
                </a:cubicBezTo>
                <a:cubicBezTo>
                  <a:pt x="48488" y="20697"/>
                  <a:pt x="48622" y="20676"/>
                  <a:pt x="48769" y="20630"/>
                </a:cubicBezTo>
                <a:lnTo>
                  <a:pt x="48769" y="29303"/>
                </a:lnTo>
                <a:cubicBezTo>
                  <a:pt x="48502" y="29036"/>
                  <a:pt x="48269" y="28769"/>
                  <a:pt x="47968" y="28502"/>
                </a:cubicBezTo>
                <a:cubicBezTo>
                  <a:pt x="47635" y="28269"/>
                  <a:pt x="47301" y="27968"/>
                  <a:pt x="46934" y="27835"/>
                </a:cubicBezTo>
                <a:cubicBezTo>
                  <a:pt x="46881" y="27808"/>
                  <a:pt x="46819" y="27798"/>
                  <a:pt x="46752" y="27798"/>
                </a:cubicBezTo>
                <a:cubicBezTo>
                  <a:pt x="46565" y="27798"/>
                  <a:pt x="46339" y="27877"/>
                  <a:pt x="46167" y="27902"/>
                </a:cubicBezTo>
                <a:cubicBezTo>
                  <a:pt x="46167" y="28135"/>
                  <a:pt x="46167" y="28402"/>
                  <a:pt x="46267" y="28602"/>
                </a:cubicBezTo>
                <a:cubicBezTo>
                  <a:pt x="46768" y="29736"/>
                  <a:pt x="47935" y="30303"/>
                  <a:pt x="48702" y="31204"/>
                </a:cubicBezTo>
                <a:cubicBezTo>
                  <a:pt x="48836" y="31371"/>
                  <a:pt x="48936" y="31571"/>
                  <a:pt x="48936" y="31771"/>
                </a:cubicBezTo>
                <a:cubicBezTo>
                  <a:pt x="48969" y="34006"/>
                  <a:pt x="48969" y="36241"/>
                  <a:pt x="49002" y="38476"/>
                </a:cubicBezTo>
                <a:cubicBezTo>
                  <a:pt x="49002" y="38576"/>
                  <a:pt x="48969" y="38709"/>
                  <a:pt x="48969" y="38943"/>
                </a:cubicBezTo>
                <a:cubicBezTo>
                  <a:pt x="48869" y="38709"/>
                  <a:pt x="48802" y="38609"/>
                  <a:pt x="48769" y="38509"/>
                </a:cubicBezTo>
                <a:cubicBezTo>
                  <a:pt x="48469" y="37508"/>
                  <a:pt x="47702" y="37041"/>
                  <a:pt x="46834" y="36741"/>
                </a:cubicBezTo>
                <a:cubicBezTo>
                  <a:pt x="46798" y="36729"/>
                  <a:pt x="46757" y="36724"/>
                  <a:pt x="46712" y="36724"/>
                </a:cubicBezTo>
                <a:cubicBezTo>
                  <a:pt x="46511" y="36724"/>
                  <a:pt x="46249" y="36838"/>
                  <a:pt x="46167" y="36975"/>
                </a:cubicBezTo>
                <a:cubicBezTo>
                  <a:pt x="46067" y="37142"/>
                  <a:pt x="46067" y="37542"/>
                  <a:pt x="46200" y="37675"/>
                </a:cubicBezTo>
                <a:cubicBezTo>
                  <a:pt x="46934" y="38543"/>
                  <a:pt x="47668" y="39376"/>
                  <a:pt x="48736" y="39843"/>
                </a:cubicBezTo>
                <a:cubicBezTo>
                  <a:pt x="48836" y="39910"/>
                  <a:pt x="49002" y="40077"/>
                  <a:pt x="49002" y="40210"/>
                </a:cubicBezTo>
                <a:cubicBezTo>
                  <a:pt x="49069" y="42412"/>
                  <a:pt x="49103" y="44647"/>
                  <a:pt x="49169" y="46915"/>
                </a:cubicBezTo>
                <a:cubicBezTo>
                  <a:pt x="48469" y="46582"/>
                  <a:pt x="47802" y="46248"/>
                  <a:pt x="47134" y="45915"/>
                </a:cubicBezTo>
                <a:cubicBezTo>
                  <a:pt x="46983" y="45839"/>
                  <a:pt x="46811" y="45753"/>
                  <a:pt x="46659" y="45753"/>
                </a:cubicBezTo>
                <a:cubicBezTo>
                  <a:pt x="46543" y="45753"/>
                  <a:pt x="46440" y="45803"/>
                  <a:pt x="46367" y="45948"/>
                </a:cubicBezTo>
                <a:cubicBezTo>
                  <a:pt x="46234" y="46148"/>
                  <a:pt x="46234" y="46548"/>
                  <a:pt x="46334" y="46782"/>
                </a:cubicBezTo>
                <a:cubicBezTo>
                  <a:pt x="46567" y="47249"/>
                  <a:pt x="46868" y="47649"/>
                  <a:pt x="47168" y="48049"/>
                </a:cubicBezTo>
                <a:cubicBezTo>
                  <a:pt x="47557" y="48605"/>
                  <a:pt x="48132" y="48767"/>
                  <a:pt x="48775" y="48767"/>
                </a:cubicBezTo>
                <a:cubicBezTo>
                  <a:pt x="48904" y="48767"/>
                  <a:pt x="49036" y="48761"/>
                  <a:pt x="49169" y="48750"/>
                </a:cubicBezTo>
                <a:lnTo>
                  <a:pt x="49169" y="55221"/>
                </a:lnTo>
                <a:cubicBezTo>
                  <a:pt x="48836" y="54921"/>
                  <a:pt x="48402" y="54554"/>
                  <a:pt x="47968" y="54220"/>
                </a:cubicBezTo>
                <a:cubicBezTo>
                  <a:pt x="47635" y="53987"/>
                  <a:pt x="47268" y="53787"/>
                  <a:pt x="46868" y="53653"/>
                </a:cubicBezTo>
                <a:cubicBezTo>
                  <a:pt x="46801" y="53631"/>
                  <a:pt x="46708" y="53620"/>
                  <a:pt x="46612" y="53620"/>
                </a:cubicBezTo>
                <a:cubicBezTo>
                  <a:pt x="46419" y="53620"/>
                  <a:pt x="46212" y="53665"/>
                  <a:pt x="46167" y="53753"/>
                </a:cubicBezTo>
                <a:cubicBezTo>
                  <a:pt x="46067" y="53920"/>
                  <a:pt x="46067" y="54321"/>
                  <a:pt x="46200" y="54521"/>
                </a:cubicBezTo>
                <a:cubicBezTo>
                  <a:pt x="46901" y="55521"/>
                  <a:pt x="47702" y="56389"/>
                  <a:pt x="48836" y="56922"/>
                </a:cubicBezTo>
                <a:cubicBezTo>
                  <a:pt x="48936" y="56989"/>
                  <a:pt x="49036" y="57022"/>
                  <a:pt x="49103" y="57056"/>
                </a:cubicBezTo>
                <a:cubicBezTo>
                  <a:pt x="49103" y="58090"/>
                  <a:pt x="49103" y="59124"/>
                  <a:pt x="49103" y="60125"/>
                </a:cubicBezTo>
                <a:cubicBezTo>
                  <a:pt x="49103" y="62159"/>
                  <a:pt x="48969" y="64161"/>
                  <a:pt x="49103" y="66196"/>
                </a:cubicBezTo>
                <a:cubicBezTo>
                  <a:pt x="49269" y="68731"/>
                  <a:pt x="48969" y="71233"/>
                  <a:pt x="48936" y="73768"/>
                </a:cubicBezTo>
                <a:cubicBezTo>
                  <a:pt x="48902" y="74502"/>
                  <a:pt x="48936" y="75269"/>
                  <a:pt x="48969" y="76003"/>
                </a:cubicBezTo>
                <a:cubicBezTo>
                  <a:pt x="49002" y="76470"/>
                  <a:pt x="48836" y="76670"/>
                  <a:pt x="48335" y="76670"/>
                </a:cubicBezTo>
                <a:cubicBezTo>
                  <a:pt x="47334" y="76651"/>
                  <a:pt x="46332" y="76631"/>
                  <a:pt x="45331" y="76631"/>
                </a:cubicBezTo>
                <a:cubicBezTo>
                  <a:pt x="44598" y="76631"/>
                  <a:pt x="43865" y="76642"/>
                  <a:pt x="43132" y="76670"/>
                </a:cubicBezTo>
                <a:cubicBezTo>
                  <a:pt x="40196" y="76803"/>
                  <a:pt x="37261" y="77037"/>
                  <a:pt x="34292" y="77137"/>
                </a:cubicBezTo>
                <a:cubicBezTo>
                  <a:pt x="30456" y="77237"/>
                  <a:pt x="26620" y="77270"/>
                  <a:pt x="22750" y="77304"/>
                </a:cubicBezTo>
                <a:cubicBezTo>
                  <a:pt x="21183" y="77304"/>
                  <a:pt x="19615" y="77204"/>
                  <a:pt x="18047" y="77170"/>
                </a:cubicBezTo>
                <a:cubicBezTo>
                  <a:pt x="14778" y="77104"/>
                  <a:pt x="11509" y="77104"/>
                  <a:pt x="8273" y="77070"/>
                </a:cubicBezTo>
                <a:cubicBezTo>
                  <a:pt x="6806" y="77037"/>
                  <a:pt x="5338" y="76970"/>
                  <a:pt x="3904" y="76903"/>
                </a:cubicBezTo>
                <a:cubicBezTo>
                  <a:pt x="3670" y="69865"/>
                  <a:pt x="3437" y="62827"/>
                  <a:pt x="3203" y="55722"/>
                </a:cubicBezTo>
                <a:lnTo>
                  <a:pt x="3203" y="55722"/>
                </a:lnTo>
                <a:cubicBezTo>
                  <a:pt x="3670" y="56022"/>
                  <a:pt x="4004" y="56255"/>
                  <a:pt x="4371" y="56489"/>
                </a:cubicBezTo>
                <a:cubicBezTo>
                  <a:pt x="4504" y="56555"/>
                  <a:pt x="4671" y="56622"/>
                  <a:pt x="4804" y="56622"/>
                </a:cubicBezTo>
                <a:cubicBezTo>
                  <a:pt x="5004" y="56589"/>
                  <a:pt x="5238" y="56522"/>
                  <a:pt x="5438" y="56455"/>
                </a:cubicBezTo>
                <a:cubicBezTo>
                  <a:pt x="5371" y="56222"/>
                  <a:pt x="5371" y="55922"/>
                  <a:pt x="5205" y="55788"/>
                </a:cubicBezTo>
                <a:cubicBezTo>
                  <a:pt x="4671" y="55388"/>
                  <a:pt x="4104" y="55054"/>
                  <a:pt x="3570" y="54654"/>
                </a:cubicBezTo>
                <a:cubicBezTo>
                  <a:pt x="3437" y="54554"/>
                  <a:pt x="3270" y="54354"/>
                  <a:pt x="3270" y="54220"/>
                </a:cubicBezTo>
                <a:cubicBezTo>
                  <a:pt x="3236" y="52052"/>
                  <a:pt x="3236" y="49917"/>
                  <a:pt x="3236" y="47749"/>
                </a:cubicBezTo>
                <a:lnTo>
                  <a:pt x="3236" y="47749"/>
                </a:lnTo>
                <a:cubicBezTo>
                  <a:pt x="3370" y="47883"/>
                  <a:pt x="3537" y="48049"/>
                  <a:pt x="3737" y="48216"/>
                </a:cubicBezTo>
                <a:cubicBezTo>
                  <a:pt x="3923" y="48355"/>
                  <a:pt x="4141" y="48543"/>
                  <a:pt x="4369" y="48543"/>
                </a:cubicBezTo>
                <a:cubicBezTo>
                  <a:pt x="4468" y="48543"/>
                  <a:pt x="4569" y="48508"/>
                  <a:pt x="4671" y="48416"/>
                </a:cubicBezTo>
                <a:cubicBezTo>
                  <a:pt x="4971" y="48116"/>
                  <a:pt x="4838" y="47716"/>
                  <a:pt x="4604" y="47416"/>
                </a:cubicBezTo>
                <a:cubicBezTo>
                  <a:pt x="4170" y="46849"/>
                  <a:pt x="3670" y="46348"/>
                  <a:pt x="3203" y="45814"/>
                </a:cubicBezTo>
                <a:cubicBezTo>
                  <a:pt x="3103" y="45714"/>
                  <a:pt x="3103" y="45514"/>
                  <a:pt x="3070" y="45347"/>
                </a:cubicBezTo>
                <a:cubicBezTo>
                  <a:pt x="3036" y="43746"/>
                  <a:pt x="3003" y="42112"/>
                  <a:pt x="2970" y="40511"/>
                </a:cubicBezTo>
                <a:cubicBezTo>
                  <a:pt x="2970" y="40010"/>
                  <a:pt x="2970" y="39510"/>
                  <a:pt x="2970" y="38943"/>
                </a:cubicBezTo>
                <a:cubicBezTo>
                  <a:pt x="3136" y="39110"/>
                  <a:pt x="3236" y="39276"/>
                  <a:pt x="3370" y="39376"/>
                </a:cubicBezTo>
                <a:cubicBezTo>
                  <a:pt x="3670" y="39643"/>
                  <a:pt x="3970" y="39944"/>
                  <a:pt x="4337" y="40177"/>
                </a:cubicBezTo>
                <a:cubicBezTo>
                  <a:pt x="4385" y="40201"/>
                  <a:pt x="4453" y="40212"/>
                  <a:pt x="4527" y="40212"/>
                </a:cubicBezTo>
                <a:cubicBezTo>
                  <a:pt x="4662" y="40212"/>
                  <a:pt x="4818" y="40175"/>
                  <a:pt x="4904" y="40110"/>
                </a:cubicBezTo>
                <a:cubicBezTo>
                  <a:pt x="5038" y="40044"/>
                  <a:pt x="5071" y="39743"/>
                  <a:pt x="5004" y="39610"/>
                </a:cubicBezTo>
                <a:cubicBezTo>
                  <a:pt x="4838" y="39210"/>
                  <a:pt x="4637" y="38809"/>
                  <a:pt x="4371" y="38509"/>
                </a:cubicBezTo>
                <a:cubicBezTo>
                  <a:pt x="3970" y="38109"/>
                  <a:pt x="3470" y="37775"/>
                  <a:pt x="3070" y="37408"/>
                </a:cubicBezTo>
                <a:cubicBezTo>
                  <a:pt x="2970" y="37342"/>
                  <a:pt x="2903" y="37208"/>
                  <a:pt x="2903" y="37075"/>
                </a:cubicBezTo>
                <a:cubicBezTo>
                  <a:pt x="2903" y="34473"/>
                  <a:pt x="2903" y="31838"/>
                  <a:pt x="2903" y="29203"/>
                </a:cubicBezTo>
                <a:cubicBezTo>
                  <a:pt x="2903" y="29169"/>
                  <a:pt x="2936" y="29136"/>
                  <a:pt x="3003" y="29002"/>
                </a:cubicBezTo>
                <a:cubicBezTo>
                  <a:pt x="3270" y="29303"/>
                  <a:pt x="3503" y="29603"/>
                  <a:pt x="3804" y="29836"/>
                </a:cubicBezTo>
                <a:cubicBezTo>
                  <a:pt x="3957" y="29968"/>
                  <a:pt x="4153" y="30128"/>
                  <a:pt x="4336" y="30128"/>
                </a:cubicBezTo>
                <a:cubicBezTo>
                  <a:pt x="4432" y="30128"/>
                  <a:pt x="4524" y="30084"/>
                  <a:pt x="4604" y="29970"/>
                </a:cubicBezTo>
                <a:cubicBezTo>
                  <a:pt x="4771" y="29803"/>
                  <a:pt x="4771" y="29369"/>
                  <a:pt x="4637" y="29136"/>
                </a:cubicBezTo>
                <a:cubicBezTo>
                  <a:pt x="4504" y="28836"/>
                  <a:pt x="4204" y="28535"/>
                  <a:pt x="3904" y="28369"/>
                </a:cubicBezTo>
                <a:cubicBezTo>
                  <a:pt x="3136" y="27835"/>
                  <a:pt x="2836" y="27234"/>
                  <a:pt x="2903" y="26234"/>
                </a:cubicBezTo>
                <a:cubicBezTo>
                  <a:pt x="3036" y="23932"/>
                  <a:pt x="3036" y="21597"/>
                  <a:pt x="3103" y="19195"/>
                </a:cubicBezTo>
                <a:cubicBezTo>
                  <a:pt x="3437" y="19629"/>
                  <a:pt x="3703" y="20029"/>
                  <a:pt x="4037" y="20363"/>
                </a:cubicBezTo>
                <a:cubicBezTo>
                  <a:pt x="4229" y="20555"/>
                  <a:pt x="4456" y="20782"/>
                  <a:pt x="4717" y="20782"/>
                </a:cubicBezTo>
                <a:cubicBezTo>
                  <a:pt x="4819" y="20782"/>
                  <a:pt x="4926" y="20747"/>
                  <a:pt x="5038" y="20663"/>
                </a:cubicBezTo>
                <a:cubicBezTo>
                  <a:pt x="5438" y="20363"/>
                  <a:pt x="5138" y="19963"/>
                  <a:pt x="4971" y="19629"/>
                </a:cubicBezTo>
                <a:cubicBezTo>
                  <a:pt x="4604" y="18895"/>
                  <a:pt x="4004" y="18361"/>
                  <a:pt x="3170" y="18095"/>
                </a:cubicBezTo>
                <a:cubicBezTo>
                  <a:pt x="3236" y="16527"/>
                  <a:pt x="3270" y="14992"/>
                  <a:pt x="3370" y="13425"/>
                </a:cubicBezTo>
                <a:cubicBezTo>
                  <a:pt x="3670" y="9355"/>
                  <a:pt x="3837" y="5252"/>
                  <a:pt x="3670" y="1149"/>
                </a:cubicBezTo>
                <a:cubicBezTo>
                  <a:pt x="3637" y="449"/>
                  <a:pt x="3670" y="382"/>
                  <a:pt x="4337" y="382"/>
                </a:cubicBezTo>
                <a:cubicBezTo>
                  <a:pt x="7106" y="415"/>
                  <a:pt x="9908" y="449"/>
                  <a:pt x="12677" y="449"/>
                </a:cubicBezTo>
                <a:cubicBezTo>
                  <a:pt x="15312" y="465"/>
                  <a:pt x="17939" y="465"/>
                  <a:pt x="20566" y="465"/>
                </a:cubicBezTo>
                <a:cubicBezTo>
                  <a:pt x="23192" y="465"/>
                  <a:pt x="25819" y="465"/>
                  <a:pt x="28454" y="482"/>
                </a:cubicBezTo>
                <a:cubicBezTo>
                  <a:pt x="32391" y="515"/>
                  <a:pt x="36327" y="615"/>
                  <a:pt x="40296" y="615"/>
                </a:cubicBezTo>
                <a:cubicBezTo>
                  <a:pt x="40643" y="620"/>
                  <a:pt x="40990" y="622"/>
                  <a:pt x="41337" y="622"/>
                </a:cubicBezTo>
                <a:cubicBezTo>
                  <a:pt x="43533" y="622"/>
                  <a:pt x="45746" y="540"/>
                  <a:pt x="47935" y="482"/>
                </a:cubicBezTo>
                <a:cubicBezTo>
                  <a:pt x="48135" y="482"/>
                  <a:pt x="48369" y="415"/>
                  <a:pt x="48636" y="382"/>
                </a:cubicBezTo>
                <a:close/>
                <a:moveTo>
                  <a:pt x="6181" y="0"/>
                </a:moveTo>
                <a:cubicBezTo>
                  <a:pt x="5497" y="0"/>
                  <a:pt x="4815" y="4"/>
                  <a:pt x="4137" y="15"/>
                </a:cubicBezTo>
                <a:cubicBezTo>
                  <a:pt x="3370" y="15"/>
                  <a:pt x="3236" y="215"/>
                  <a:pt x="3470" y="949"/>
                </a:cubicBezTo>
                <a:cubicBezTo>
                  <a:pt x="3470" y="1016"/>
                  <a:pt x="3470" y="1116"/>
                  <a:pt x="3470" y="1182"/>
                </a:cubicBezTo>
                <a:cubicBezTo>
                  <a:pt x="3303" y="4918"/>
                  <a:pt x="3103" y="8655"/>
                  <a:pt x="2936" y="12357"/>
                </a:cubicBezTo>
                <a:cubicBezTo>
                  <a:pt x="2836" y="13958"/>
                  <a:pt x="2769" y="15559"/>
                  <a:pt x="2669" y="17161"/>
                </a:cubicBezTo>
                <a:cubicBezTo>
                  <a:pt x="2669" y="17461"/>
                  <a:pt x="2569" y="17628"/>
                  <a:pt x="2302" y="17761"/>
                </a:cubicBezTo>
                <a:cubicBezTo>
                  <a:pt x="1402" y="18228"/>
                  <a:pt x="768" y="18962"/>
                  <a:pt x="268" y="19796"/>
                </a:cubicBezTo>
                <a:cubicBezTo>
                  <a:pt x="168" y="19963"/>
                  <a:pt x="101" y="20263"/>
                  <a:pt x="201" y="20363"/>
                </a:cubicBezTo>
                <a:cubicBezTo>
                  <a:pt x="301" y="20496"/>
                  <a:pt x="601" y="20530"/>
                  <a:pt x="768" y="20530"/>
                </a:cubicBezTo>
                <a:cubicBezTo>
                  <a:pt x="1435" y="20430"/>
                  <a:pt x="1869" y="19963"/>
                  <a:pt x="2202" y="19429"/>
                </a:cubicBezTo>
                <a:cubicBezTo>
                  <a:pt x="2302" y="19262"/>
                  <a:pt x="2403" y="19095"/>
                  <a:pt x="2603" y="18795"/>
                </a:cubicBezTo>
                <a:lnTo>
                  <a:pt x="2603" y="18795"/>
                </a:lnTo>
                <a:cubicBezTo>
                  <a:pt x="2536" y="20797"/>
                  <a:pt x="2469" y="22665"/>
                  <a:pt x="2403" y="24533"/>
                </a:cubicBezTo>
                <a:cubicBezTo>
                  <a:pt x="2403" y="25333"/>
                  <a:pt x="2403" y="26134"/>
                  <a:pt x="2369" y="26934"/>
                </a:cubicBezTo>
                <a:cubicBezTo>
                  <a:pt x="2336" y="27134"/>
                  <a:pt x="2169" y="27468"/>
                  <a:pt x="2002" y="27501"/>
                </a:cubicBezTo>
                <a:cubicBezTo>
                  <a:pt x="1302" y="27668"/>
                  <a:pt x="868" y="28135"/>
                  <a:pt x="401" y="28635"/>
                </a:cubicBezTo>
                <a:cubicBezTo>
                  <a:pt x="101" y="29002"/>
                  <a:pt x="1" y="29536"/>
                  <a:pt x="268" y="29703"/>
                </a:cubicBezTo>
                <a:cubicBezTo>
                  <a:pt x="390" y="29803"/>
                  <a:pt x="509" y="29844"/>
                  <a:pt x="623" y="29844"/>
                </a:cubicBezTo>
                <a:cubicBezTo>
                  <a:pt x="853" y="29844"/>
                  <a:pt x="1068" y="29681"/>
                  <a:pt x="1268" y="29503"/>
                </a:cubicBezTo>
                <a:cubicBezTo>
                  <a:pt x="1602" y="29203"/>
                  <a:pt x="1936" y="28936"/>
                  <a:pt x="2302" y="28569"/>
                </a:cubicBezTo>
                <a:cubicBezTo>
                  <a:pt x="2336" y="28769"/>
                  <a:pt x="2336" y="28836"/>
                  <a:pt x="2336" y="28902"/>
                </a:cubicBezTo>
                <a:cubicBezTo>
                  <a:pt x="2336" y="31571"/>
                  <a:pt x="2336" y="34206"/>
                  <a:pt x="2336" y="36875"/>
                </a:cubicBezTo>
                <a:cubicBezTo>
                  <a:pt x="2336" y="37041"/>
                  <a:pt x="2169" y="37242"/>
                  <a:pt x="2036" y="37375"/>
                </a:cubicBezTo>
                <a:cubicBezTo>
                  <a:pt x="1368" y="37875"/>
                  <a:pt x="735" y="38442"/>
                  <a:pt x="468" y="39243"/>
                </a:cubicBezTo>
                <a:cubicBezTo>
                  <a:pt x="401" y="39477"/>
                  <a:pt x="535" y="39777"/>
                  <a:pt x="568" y="40044"/>
                </a:cubicBezTo>
                <a:cubicBezTo>
                  <a:pt x="835" y="39977"/>
                  <a:pt x="1135" y="39977"/>
                  <a:pt x="1335" y="39843"/>
                </a:cubicBezTo>
                <a:cubicBezTo>
                  <a:pt x="1702" y="39543"/>
                  <a:pt x="2002" y="39143"/>
                  <a:pt x="2436" y="38709"/>
                </a:cubicBezTo>
                <a:lnTo>
                  <a:pt x="2436" y="45614"/>
                </a:lnTo>
                <a:cubicBezTo>
                  <a:pt x="2403" y="45648"/>
                  <a:pt x="2336" y="45648"/>
                  <a:pt x="2269" y="45681"/>
                </a:cubicBezTo>
                <a:cubicBezTo>
                  <a:pt x="1135" y="45881"/>
                  <a:pt x="701" y="46782"/>
                  <a:pt x="401" y="47749"/>
                </a:cubicBezTo>
                <a:cubicBezTo>
                  <a:pt x="334" y="47983"/>
                  <a:pt x="501" y="48316"/>
                  <a:pt x="568" y="48616"/>
                </a:cubicBezTo>
                <a:cubicBezTo>
                  <a:pt x="835" y="48516"/>
                  <a:pt x="1135" y="48483"/>
                  <a:pt x="1368" y="48350"/>
                </a:cubicBezTo>
                <a:cubicBezTo>
                  <a:pt x="1802" y="48016"/>
                  <a:pt x="2169" y="47616"/>
                  <a:pt x="2569" y="47282"/>
                </a:cubicBezTo>
                <a:lnTo>
                  <a:pt x="2703" y="47282"/>
                </a:lnTo>
                <a:cubicBezTo>
                  <a:pt x="2703" y="49450"/>
                  <a:pt x="2703" y="51585"/>
                  <a:pt x="2736" y="53753"/>
                </a:cubicBezTo>
                <a:cubicBezTo>
                  <a:pt x="2736" y="54154"/>
                  <a:pt x="2603" y="54387"/>
                  <a:pt x="2269" y="54621"/>
                </a:cubicBezTo>
                <a:cubicBezTo>
                  <a:pt x="1502" y="55054"/>
                  <a:pt x="901" y="55722"/>
                  <a:pt x="568" y="56522"/>
                </a:cubicBezTo>
                <a:cubicBezTo>
                  <a:pt x="501" y="56722"/>
                  <a:pt x="601" y="56989"/>
                  <a:pt x="635" y="57223"/>
                </a:cubicBezTo>
                <a:cubicBezTo>
                  <a:pt x="701" y="57211"/>
                  <a:pt x="779" y="57211"/>
                  <a:pt x="858" y="57211"/>
                </a:cubicBezTo>
                <a:cubicBezTo>
                  <a:pt x="1016" y="57211"/>
                  <a:pt x="1179" y="57211"/>
                  <a:pt x="1268" y="57123"/>
                </a:cubicBezTo>
                <a:cubicBezTo>
                  <a:pt x="1769" y="56722"/>
                  <a:pt x="2236" y="56255"/>
                  <a:pt x="2736" y="55822"/>
                </a:cubicBezTo>
                <a:cubicBezTo>
                  <a:pt x="2736" y="55855"/>
                  <a:pt x="2736" y="55988"/>
                  <a:pt x="2736" y="56122"/>
                </a:cubicBezTo>
                <a:cubicBezTo>
                  <a:pt x="2803" y="58957"/>
                  <a:pt x="2836" y="61826"/>
                  <a:pt x="2936" y="64661"/>
                </a:cubicBezTo>
                <a:cubicBezTo>
                  <a:pt x="3003" y="67196"/>
                  <a:pt x="3136" y="69698"/>
                  <a:pt x="3203" y="72200"/>
                </a:cubicBezTo>
                <a:cubicBezTo>
                  <a:pt x="3236" y="73768"/>
                  <a:pt x="3236" y="75336"/>
                  <a:pt x="3236" y="76903"/>
                </a:cubicBezTo>
                <a:cubicBezTo>
                  <a:pt x="3236" y="77204"/>
                  <a:pt x="3236" y="77404"/>
                  <a:pt x="3603" y="77437"/>
                </a:cubicBezTo>
                <a:cubicBezTo>
                  <a:pt x="5371" y="77504"/>
                  <a:pt x="7139" y="77571"/>
                  <a:pt x="8941" y="77637"/>
                </a:cubicBezTo>
                <a:cubicBezTo>
                  <a:pt x="13344" y="77737"/>
                  <a:pt x="17747" y="77804"/>
                  <a:pt x="22150" y="77904"/>
                </a:cubicBezTo>
                <a:cubicBezTo>
                  <a:pt x="23355" y="77933"/>
                  <a:pt x="24561" y="78011"/>
                  <a:pt x="25766" y="78011"/>
                </a:cubicBezTo>
                <a:cubicBezTo>
                  <a:pt x="25962" y="78011"/>
                  <a:pt x="26157" y="78009"/>
                  <a:pt x="26353" y="78004"/>
                </a:cubicBezTo>
                <a:cubicBezTo>
                  <a:pt x="30623" y="77871"/>
                  <a:pt x="34892" y="77671"/>
                  <a:pt x="39195" y="77537"/>
                </a:cubicBezTo>
                <a:cubicBezTo>
                  <a:pt x="42131" y="77437"/>
                  <a:pt x="45066" y="77337"/>
                  <a:pt x="48035" y="77270"/>
                </a:cubicBezTo>
                <a:cubicBezTo>
                  <a:pt x="49203" y="77237"/>
                  <a:pt x="49136" y="77237"/>
                  <a:pt x="49403" y="76036"/>
                </a:cubicBezTo>
                <a:cubicBezTo>
                  <a:pt x="49436" y="75936"/>
                  <a:pt x="49436" y="75836"/>
                  <a:pt x="49436" y="75736"/>
                </a:cubicBezTo>
                <a:cubicBezTo>
                  <a:pt x="49503" y="74101"/>
                  <a:pt x="49570" y="72433"/>
                  <a:pt x="49636" y="70799"/>
                </a:cubicBezTo>
                <a:cubicBezTo>
                  <a:pt x="49670" y="69565"/>
                  <a:pt x="49736" y="68297"/>
                  <a:pt x="49770" y="67063"/>
                </a:cubicBezTo>
                <a:cubicBezTo>
                  <a:pt x="49770" y="63861"/>
                  <a:pt x="49770" y="60692"/>
                  <a:pt x="49736" y="57489"/>
                </a:cubicBezTo>
                <a:cubicBezTo>
                  <a:pt x="49736" y="57189"/>
                  <a:pt x="49870" y="57123"/>
                  <a:pt x="50137" y="57022"/>
                </a:cubicBezTo>
                <a:cubicBezTo>
                  <a:pt x="50737" y="56856"/>
                  <a:pt x="51337" y="56656"/>
                  <a:pt x="51905" y="56422"/>
                </a:cubicBezTo>
                <a:cubicBezTo>
                  <a:pt x="52672" y="56122"/>
                  <a:pt x="53005" y="55488"/>
                  <a:pt x="53139" y="54721"/>
                </a:cubicBezTo>
                <a:cubicBezTo>
                  <a:pt x="53197" y="54256"/>
                  <a:pt x="52976" y="53968"/>
                  <a:pt x="52565" y="53968"/>
                </a:cubicBezTo>
                <a:cubicBezTo>
                  <a:pt x="52505" y="53968"/>
                  <a:pt x="52440" y="53974"/>
                  <a:pt x="52372" y="53987"/>
                </a:cubicBezTo>
                <a:cubicBezTo>
                  <a:pt x="51738" y="54120"/>
                  <a:pt x="51171" y="54387"/>
                  <a:pt x="50737" y="54888"/>
                </a:cubicBezTo>
                <a:cubicBezTo>
                  <a:pt x="50437" y="55255"/>
                  <a:pt x="50137" y="55621"/>
                  <a:pt x="49803" y="56022"/>
                </a:cubicBezTo>
                <a:cubicBezTo>
                  <a:pt x="49803" y="53620"/>
                  <a:pt x="49803" y="51318"/>
                  <a:pt x="49803" y="49017"/>
                </a:cubicBezTo>
                <a:cubicBezTo>
                  <a:pt x="49803" y="48917"/>
                  <a:pt x="49936" y="48717"/>
                  <a:pt x="50070" y="48683"/>
                </a:cubicBezTo>
                <a:cubicBezTo>
                  <a:pt x="51438" y="48116"/>
                  <a:pt x="52138" y="46849"/>
                  <a:pt x="53005" y="45781"/>
                </a:cubicBezTo>
                <a:cubicBezTo>
                  <a:pt x="53105" y="45681"/>
                  <a:pt x="53139" y="45381"/>
                  <a:pt x="53072" y="45281"/>
                </a:cubicBezTo>
                <a:cubicBezTo>
                  <a:pt x="52969" y="45203"/>
                  <a:pt x="52785" y="45126"/>
                  <a:pt x="52646" y="45126"/>
                </a:cubicBezTo>
                <a:cubicBezTo>
                  <a:pt x="52605" y="45126"/>
                  <a:pt x="52568" y="45132"/>
                  <a:pt x="52538" y="45147"/>
                </a:cubicBezTo>
                <a:cubicBezTo>
                  <a:pt x="52005" y="45381"/>
                  <a:pt x="51471" y="45648"/>
                  <a:pt x="50971" y="45981"/>
                </a:cubicBezTo>
                <a:cubicBezTo>
                  <a:pt x="50570" y="46281"/>
                  <a:pt x="50237" y="46682"/>
                  <a:pt x="49770" y="47115"/>
                </a:cubicBezTo>
                <a:cubicBezTo>
                  <a:pt x="49736" y="44880"/>
                  <a:pt x="49703" y="42779"/>
                  <a:pt x="49636" y="40677"/>
                </a:cubicBezTo>
                <a:cubicBezTo>
                  <a:pt x="49603" y="40077"/>
                  <a:pt x="49803" y="39743"/>
                  <a:pt x="50337" y="39510"/>
                </a:cubicBezTo>
                <a:cubicBezTo>
                  <a:pt x="51137" y="39176"/>
                  <a:pt x="51738" y="38609"/>
                  <a:pt x="52038" y="37775"/>
                </a:cubicBezTo>
                <a:cubicBezTo>
                  <a:pt x="52105" y="37508"/>
                  <a:pt x="52105" y="37108"/>
                  <a:pt x="51938" y="36975"/>
                </a:cubicBezTo>
                <a:cubicBezTo>
                  <a:pt x="51865" y="36916"/>
                  <a:pt x="51740" y="36890"/>
                  <a:pt x="51607" y="36890"/>
                </a:cubicBezTo>
                <a:cubicBezTo>
                  <a:pt x="51436" y="36890"/>
                  <a:pt x="51250" y="36933"/>
                  <a:pt x="51137" y="37008"/>
                </a:cubicBezTo>
                <a:cubicBezTo>
                  <a:pt x="50604" y="37375"/>
                  <a:pt x="50137" y="37875"/>
                  <a:pt x="49570" y="38342"/>
                </a:cubicBezTo>
                <a:cubicBezTo>
                  <a:pt x="49570" y="38076"/>
                  <a:pt x="49570" y="37775"/>
                  <a:pt x="49570" y="37475"/>
                </a:cubicBezTo>
                <a:cubicBezTo>
                  <a:pt x="49570" y="35807"/>
                  <a:pt x="49603" y="34139"/>
                  <a:pt x="49536" y="32472"/>
                </a:cubicBezTo>
                <a:cubicBezTo>
                  <a:pt x="49469" y="31671"/>
                  <a:pt x="49870" y="31237"/>
                  <a:pt x="50504" y="30937"/>
                </a:cubicBezTo>
                <a:cubicBezTo>
                  <a:pt x="51571" y="30437"/>
                  <a:pt x="52238" y="29536"/>
                  <a:pt x="52805" y="28602"/>
                </a:cubicBezTo>
                <a:cubicBezTo>
                  <a:pt x="52905" y="28435"/>
                  <a:pt x="52939" y="28202"/>
                  <a:pt x="52839" y="28035"/>
                </a:cubicBezTo>
                <a:cubicBezTo>
                  <a:pt x="52805" y="27935"/>
                  <a:pt x="52538" y="27902"/>
                  <a:pt x="52372" y="27902"/>
                </a:cubicBezTo>
                <a:cubicBezTo>
                  <a:pt x="51438" y="28035"/>
                  <a:pt x="50670" y="28435"/>
                  <a:pt x="50070" y="29203"/>
                </a:cubicBezTo>
                <a:cubicBezTo>
                  <a:pt x="49936" y="29403"/>
                  <a:pt x="49770" y="29569"/>
                  <a:pt x="49570" y="29803"/>
                </a:cubicBezTo>
                <a:cubicBezTo>
                  <a:pt x="49503" y="29603"/>
                  <a:pt x="49469" y="29503"/>
                  <a:pt x="49469" y="29369"/>
                </a:cubicBezTo>
                <a:cubicBezTo>
                  <a:pt x="49436" y="26701"/>
                  <a:pt x="49403" y="24032"/>
                  <a:pt x="49369" y="21364"/>
                </a:cubicBezTo>
                <a:cubicBezTo>
                  <a:pt x="49369" y="21230"/>
                  <a:pt x="49503" y="20997"/>
                  <a:pt x="49636" y="20930"/>
                </a:cubicBezTo>
                <a:cubicBezTo>
                  <a:pt x="50470" y="20396"/>
                  <a:pt x="51137" y="19762"/>
                  <a:pt x="51571" y="18895"/>
                </a:cubicBezTo>
                <a:cubicBezTo>
                  <a:pt x="51704" y="18662"/>
                  <a:pt x="51704" y="18361"/>
                  <a:pt x="51738" y="18061"/>
                </a:cubicBezTo>
                <a:cubicBezTo>
                  <a:pt x="51438" y="18061"/>
                  <a:pt x="51104" y="17995"/>
                  <a:pt x="50804" y="17995"/>
                </a:cubicBezTo>
                <a:cubicBezTo>
                  <a:pt x="50670" y="17995"/>
                  <a:pt x="50537" y="18095"/>
                  <a:pt x="50403" y="18195"/>
                </a:cubicBezTo>
                <a:cubicBezTo>
                  <a:pt x="50070" y="18428"/>
                  <a:pt x="49736" y="18695"/>
                  <a:pt x="49369" y="18995"/>
                </a:cubicBezTo>
                <a:cubicBezTo>
                  <a:pt x="49303" y="17694"/>
                  <a:pt x="49203" y="16427"/>
                  <a:pt x="49169" y="15159"/>
                </a:cubicBezTo>
                <a:cubicBezTo>
                  <a:pt x="49136" y="11823"/>
                  <a:pt x="49136" y="8488"/>
                  <a:pt x="49136" y="5119"/>
                </a:cubicBezTo>
                <a:cubicBezTo>
                  <a:pt x="49136" y="3718"/>
                  <a:pt x="49203" y="2283"/>
                  <a:pt x="49203" y="882"/>
                </a:cubicBezTo>
                <a:cubicBezTo>
                  <a:pt x="49236" y="615"/>
                  <a:pt x="49336" y="282"/>
                  <a:pt x="48936" y="248"/>
                </a:cubicBezTo>
                <a:cubicBezTo>
                  <a:pt x="48636" y="182"/>
                  <a:pt x="48302" y="182"/>
                  <a:pt x="48002" y="182"/>
                </a:cubicBezTo>
                <a:cubicBezTo>
                  <a:pt x="46140" y="209"/>
                  <a:pt x="44278" y="258"/>
                  <a:pt x="42416" y="258"/>
                </a:cubicBezTo>
                <a:cubicBezTo>
                  <a:pt x="41976" y="258"/>
                  <a:pt x="41536" y="255"/>
                  <a:pt x="41097" y="248"/>
                </a:cubicBezTo>
                <a:cubicBezTo>
                  <a:pt x="38628" y="248"/>
                  <a:pt x="36193" y="48"/>
                  <a:pt x="33725" y="48"/>
                </a:cubicBezTo>
                <a:cubicBezTo>
                  <a:pt x="28688" y="15"/>
                  <a:pt x="23618" y="15"/>
                  <a:pt x="18547" y="15"/>
                </a:cubicBezTo>
                <a:lnTo>
                  <a:pt x="10275" y="15"/>
                </a:lnTo>
                <a:cubicBezTo>
                  <a:pt x="8918" y="15"/>
                  <a:pt x="7547" y="0"/>
                  <a:pt x="618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353" name="Google Shape;2353;p90" descr="C:/Users/dai/Desktop/7F0A84F9A355D5E04A336C0B4C4035FA.jpg7F0A84F9A355D5E04A336C0B4C4035FA"/>
          <p:cNvPicPr preferRelativeResize="0"/>
          <p:nvPr/>
        </p:nvPicPr>
        <p:blipFill rotWithShape="1">
          <a:blip r:embed="rId5"/>
          <a:srcRect t="13983" b="13983"/>
          <a:stretch>
            <a:fillRect/>
          </a:stretch>
        </p:blipFill>
        <p:spPr>
          <a:xfrm>
            <a:off x="2054225" y="3027045"/>
            <a:ext cx="2082165" cy="150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3" grpId="0"/>
      <p:bldP spid="2343" grpId="1"/>
      <p:bldP spid="2342" grpId="0" animBg="1"/>
      <p:bldP spid="2342" grpId="1" animBg="1"/>
      <p:bldP spid="2345" grpId="0" build="p"/>
      <p:bldP spid="2345" grpId="1" build="p"/>
      <p:bldP spid="2352" grpId="0" animBg="1"/>
      <p:bldP spid="2352" grpId="1" animBg="1"/>
      <p:bldP spid="2344" grpId="0" build="p"/>
      <p:bldP spid="2344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a98a77dbb113fc9772ba9a458d6172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9445" y="577215"/>
            <a:ext cx="1393190" cy="1393190"/>
          </a:xfrm>
          <a:prstGeom prst="rect">
            <a:avLst/>
          </a:prstGeom>
        </p:spPr>
      </p:pic>
      <p:sp>
        <p:nvSpPr>
          <p:cNvPr id="2608" name="Google Shape;2608;p100"/>
          <p:cNvSpPr txBox="1">
            <a:spLocks noGrp="1"/>
          </p:cNvSpPr>
          <p:nvPr>
            <p:ph type="title"/>
          </p:nvPr>
        </p:nvSpPr>
        <p:spPr>
          <a:xfrm>
            <a:off x="1006400" y="478125"/>
            <a:ext cx="74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增词法</a:t>
            </a:r>
            <a:endParaRPr lang="zh-CN" altLang="en-GB"/>
          </a:p>
        </p:txBody>
      </p:sp>
      <p:sp>
        <p:nvSpPr>
          <p:cNvPr id="2609" name="Google Shape;2609;p100"/>
          <p:cNvSpPr txBox="1">
            <a:spLocks noGrp="1"/>
          </p:cNvSpPr>
          <p:nvPr>
            <p:ph type="subTitle" idx="1"/>
          </p:nvPr>
        </p:nvSpPr>
        <p:spPr>
          <a:xfrm>
            <a:off x="2280665" y="2023680"/>
            <a:ext cx="48810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Billie Eilish - 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《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What Was I Made For?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》</a:t>
            </a:r>
            <a:endParaRPr lang="zh-CN" altLang="en-US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原句：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"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I used to float, now I just fall down."</a:t>
            </a:r>
            <a:endParaRPr lang="en-US" altLang="zh-CN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直译：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我曾漂浮，如今坠落。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endParaRPr lang="en-US" altLang="zh-CN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增词翻译：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曾漂浮云端，而今坠入深渊。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”​</a:t>
            </a:r>
            <a:endParaRPr lang="en-US" altLang="zh-CN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分析：增补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云端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”“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深渊</a:t>
            </a:r>
            <a:r>
              <a:rPr lang="en-US" altLang="zh-CN" sz="1400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r>
              <a:rPr lang="zh-CN" altLang="en-US" sz="1400">
                <a:latin typeface="Lucida Handwriting" panose="03010101010101010101" charset="0"/>
                <a:cs typeface="Lucida Handwriting" panose="03010101010101010101" charset="0"/>
              </a:rPr>
              <a:t>形成对比，增强画面张力。</a:t>
            </a:r>
            <a:endParaRPr lang="zh-CN" altLang="en-US" sz="14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>
              <a:latin typeface="Lucida Handwriting" panose="03010101010101010101" charset="0"/>
              <a:cs typeface="Lucida Handwriting" panose="03010101010101010101" charset="0"/>
            </a:endParaRPr>
          </a:p>
        </p:txBody>
      </p:sp>
      <p:grpSp>
        <p:nvGrpSpPr>
          <p:cNvPr id="2610" name="Google Shape;2610;p100"/>
          <p:cNvGrpSpPr/>
          <p:nvPr/>
        </p:nvGrpSpPr>
        <p:grpSpPr>
          <a:xfrm>
            <a:off x="1836910" y="1751663"/>
            <a:ext cx="5763380" cy="2447825"/>
            <a:chOff x="1881273" y="1492500"/>
            <a:chExt cx="5763380" cy="2447825"/>
          </a:xfrm>
        </p:grpSpPr>
        <p:sp>
          <p:nvSpPr>
            <p:cNvPr id="2611" name="Google Shape;2611;p100"/>
            <p:cNvSpPr/>
            <p:nvPr/>
          </p:nvSpPr>
          <p:spPr>
            <a:xfrm rot="-5400000">
              <a:off x="4732271" y="-1197864"/>
              <a:ext cx="42683" cy="5423410"/>
            </a:xfrm>
            <a:custGeom>
              <a:avLst/>
              <a:gdLst/>
              <a:ahLst/>
              <a:cxnLst/>
              <a:rect l="l" t="t" r="r" b="b"/>
              <a:pathLst>
                <a:path w="1001" h="68716" extrusionOk="0">
                  <a:moveTo>
                    <a:pt x="334" y="0"/>
                  </a:moveTo>
                  <a:cubicBezTo>
                    <a:pt x="234" y="600"/>
                    <a:pt x="200" y="1168"/>
                    <a:pt x="234" y="1768"/>
                  </a:cubicBezTo>
                  <a:cubicBezTo>
                    <a:pt x="334" y="3836"/>
                    <a:pt x="534" y="5904"/>
                    <a:pt x="567" y="8006"/>
                  </a:cubicBezTo>
                  <a:cubicBezTo>
                    <a:pt x="634" y="10441"/>
                    <a:pt x="567" y="12909"/>
                    <a:pt x="534" y="15378"/>
                  </a:cubicBezTo>
                  <a:cubicBezTo>
                    <a:pt x="434" y="21082"/>
                    <a:pt x="300" y="26752"/>
                    <a:pt x="234" y="32457"/>
                  </a:cubicBezTo>
                  <a:cubicBezTo>
                    <a:pt x="200" y="36293"/>
                    <a:pt x="234" y="40162"/>
                    <a:pt x="200" y="43998"/>
                  </a:cubicBezTo>
                  <a:cubicBezTo>
                    <a:pt x="167" y="49068"/>
                    <a:pt x="67" y="54139"/>
                    <a:pt x="33" y="59209"/>
                  </a:cubicBezTo>
                  <a:cubicBezTo>
                    <a:pt x="0" y="61177"/>
                    <a:pt x="0" y="63145"/>
                    <a:pt x="33" y="65113"/>
                  </a:cubicBezTo>
                  <a:cubicBezTo>
                    <a:pt x="33" y="66081"/>
                    <a:pt x="67" y="67048"/>
                    <a:pt x="100" y="68049"/>
                  </a:cubicBezTo>
                  <a:cubicBezTo>
                    <a:pt x="100" y="68282"/>
                    <a:pt x="267" y="68516"/>
                    <a:pt x="334" y="68716"/>
                  </a:cubicBezTo>
                  <a:lnTo>
                    <a:pt x="534" y="68716"/>
                  </a:lnTo>
                  <a:cubicBezTo>
                    <a:pt x="567" y="68416"/>
                    <a:pt x="667" y="68115"/>
                    <a:pt x="634" y="67849"/>
                  </a:cubicBezTo>
                  <a:cubicBezTo>
                    <a:pt x="600" y="65847"/>
                    <a:pt x="500" y="63846"/>
                    <a:pt x="500" y="61844"/>
                  </a:cubicBezTo>
                  <a:cubicBezTo>
                    <a:pt x="534" y="57808"/>
                    <a:pt x="634" y="53772"/>
                    <a:pt x="667" y="49736"/>
                  </a:cubicBezTo>
                  <a:cubicBezTo>
                    <a:pt x="701" y="45633"/>
                    <a:pt x="667" y="41496"/>
                    <a:pt x="701" y="37393"/>
                  </a:cubicBezTo>
                  <a:cubicBezTo>
                    <a:pt x="767" y="33157"/>
                    <a:pt x="901" y="28887"/>
                    <a:pt x="934" y="24651"/>
                  </a:cubicBezTo>
                  <a:cubicBezTo>
                    <a:pt x="1001" y="20815"/>
                    <a:pt x="1001" y="16979"/>
                    <a:pt x="1001" y="13143"/>
                  </a:cubicBezTo>
                  <a:cubicBezTo>
                    <a:pt x="1001" y="10708"/>
                    <a:pt x="967" y="8273"/>
                    <a:pt x="901" y="5838"/>
                  </a:cubicBezTo>
                  <a:cubicBezTo>
                    <a:pt x="834" y="4203"/>
                    <a:pt x="600" y="2569"/>
                    <a:pt x="434" y="934"/>
                  </a:cubicBezTo>
                  <a:cubicBezTo>
                    <a:pt x="400" y="600"/>
                    <a:pt x="367" y="30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2" name="Google Shape;2612;p100"/>
            <p:cNvSpPr/>
            <p:nvPr/>
          </p:nvSpPr>
          <p:spPr>
            <a:xfrm rot="-5400000">
              <a:off x="4742595" y="1154383"/>
              <a:ext cx="48396" cy="5523487"/>
            </a:xfrm>
            <a:custGeom>
              <a:avLst/>
              <a:gdLst/>
              <a:ahLst/>
              <a:cxnLst/>
              <a:rect l="l" t="t" r="r" b="b"/>
              <a:pathLst>
                <a:path w="1135" h="69984" extrusionOk="0">
                  <a:moveTo>
                    <a:pt x="567" y="0"/>
                  </a:moveTo>
                  <a:lnTo>
                    <a:pt x="567" y="267"/>
                  </a:lnTo>
                  <a:cubicBezTo>
                    <a:pt x="601" y="2135"/>
                    <a:pt x="500" y="4570"/>
                    <a:pt x="500" y="6438"/>
                  </a:cubicBezTo>
                  <a:cubicBezTo>
                    <a:pt x="434" y="11708"/>
                    <a:pt x="0" y="16945"/>
                    <a:pt x="100" y="22183"/>
                  </a:cubicBezTo>
                  <a:cubicBezTo>
                    <a:pt x="234" y="29354"/>
                    <a:pt x="67" y="36526"/>
                    <a:pt x="134" y="43698"/>
                  </a:cubicBezTo>
                  <a:cubicBezTo>
                    <a:pt x="134" y="48568"/>
                    <a:pt x="300" y="53472"/>
                    <a:pt x="400" y="58342"/>
                  </a:cubicBezTo>
                  <a:cubicBezTo>
                    <a:pt x="467" y="62111"/>
                    <a:pt x="567" y="65847"/>
                    <a:pt x="634" y="69583"/>
                  </a:cubicBezTo>
                  <a:cubicBezTo>
                    <a:pt x="667" y="69717"/>
                    <a:pt x="834" y="69850"/>
                    <a:pt x="901" y="69983"/>
                  </a:cubicBezTo>
                  <a:cubicBezTo>
                    <a:pt x="1001" y="69850"/>
                    <a:pt x="1134" y="69717"/>
                    <a:pt x="1134" y="69583"/>
                  </a:cubicBezTo>
                  <a:cubicBezTo>
                    <a:pt x="1134" y="67849"/>
                    <a:pt x="1101" y="66081"/>
                    <a:pt x="1068" y="64313"/>
                  </a:cubicBezTo>
                  <a:cubicBezTo>
                    <a:pt x="1034" y="62278"/>
                    <a:pt x="967" y="60276"/>
                    <a:pt x="934" y="58242"/>
                  </a:cubicBezTo>
                  <a:cubicBezTo>
                    <a:pt x="834" y="53305"/>
                    <a:pt x="734" y="48368"/>
                    <a:pt x="667" y="43398"/>
                  </a:cubicBezTo>
                  <a:cubicBezTo>
                    <a:pt x="634" y="40562"/>
                    <a:pt x="634" y="37727"/>
                    <a:pt x="634" y="34892"/>
                  </a:cubicBezTo>
                  <a:cubicBezTo>
                    <a:pt x="634" y="30622"/>
                    <a:pt x="634" y="26352"/>
                    <a:pt x="634" y="22082"/>
                  </a:cubicBezTo>
                  <a:cubicBezTo>
                    <a:pt x="634" y="19147"/>
                    <a:pt x="634" y="16212"/>
                    <a:pt x="701" y="13243"/>
                  </a:cubicBezTo>
                  <a:cubicBezTo>
                    <a:pt x="767" y="9840"/>
                    <a:pt x="1101" y="6471"/>
                    <a:pt x="867" y="3069"/>
                  </a:cubicBezTo>
                  <a:cubicBezTo>
                    <a:pt x="801" y="2235"/>
                    <a:pt x="767" y="834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3" name="Google Shape;2613;p100"/>
            <p:cNvSpPr/>
            <p:nvPr/>
          </p:nvSpPr>
          <p:spPr>
            <a:xfrm rot="-5400000">
              <a:off x="1615689" y="3419332"/>
              <a:ext cx="778052" cy="224116"/>
            </a:xfrm>
            <a:custGeom>
              <a:avLst/>
              <a:gdLst/>
              <a:ahLst/>
              <a:cxnLst/>
              <a:rect l="l" t="t" r="r" b="b"/>
              <a:pathLst>
                <a:path w="18247" h="5256" extrusionOk="0">
                  <a:moveTo>
                    <a:pt x="13410" y="368"/>
                  </a:moveTo>
                  <a:lnTo>
                    <a:pt x="13410" y="368"/>
                  </a:lnTo>
                  <a:cubicBezTo>
                    <a:pt x="13009" y="1102"/>
                    <a:pt x="12376" y="1469"/>
                    <a:pt x="11742" y="1869"/>
                  </a:cubicBezTo>
                  <a:cubicBezTo>
                    <a:pt x="11875" y="1202"/>
                    <a:pt x="12743" y="401"/>
                    <a:pt x="13410" y="368"/>
                  </a:cubicBezTo>
                  <a:close/>
                  <a:moveTo>
                    <a:pt x="17592" y="563"/>
                  </a:moveTo>
                  <a:cubicBezTo>
                    <a:pt x="17610" y="563"/>
                    <a:pt x="17628" y="564"/>
                    <a:pt x="17646" y="568"/>
                  </a:cubicBezTo>
                  <a:cubicBezTo>
                    <a:pt x="17779" y="601"/>
                    <a:pt x="17813" y="735"/>
                    <a:pt x="17779" y="868"/>
                  </a:cubicBezTo>
                  <a:cubicBezTo>
                    <a:pt x="17746" y="1035"/>
                    <a:pt x="17613" y="1168"/>
                    <a:pt x="17479" y="1268"/>
                  </a:cubicBezTo>
                  <a:cubicBezTo>
                    <a:pt x="17346" y="1335"/>
                    <a:pt x="17212" y="1435"/>
                    <a:pt x="17079" y="1502"/>
                  </a:cubicBezTo>
                  <a:cubicBezTo>
                    <a:pt x="16728" y="1598"/>
                    <a:pt x="16407" y="1938"/>
                    <a:pt x="16001" y="1938"/>
                  </a:cubicBezTo>
                  <a:cubicBezTo>
                    <a:pt x="15982" y="1938"/>
                    <a:pt x="15964" y="1937"/>
                    <a:pt x="15945" y="1936"/>
                  </a:cubicBezTo>
                  <a:cubicBezTo>
                    <a:pt x="15978" y="1902"/>
                    <a:pt x="16012" y="1902"/>
                    <a:pt x="16012" y="1869"/>
                  </a:cubicBezTo>
                  <a:cubicBezTo>
                    <a:pt x="16045" y="1802"/>
                    <a:pt x="16078" y="1769"/>
                    <a:pt x="16112" y="1735"/>
                  </a:cubicBezTo>
                  <a:cubicBezTo>
                    <a:pt x="16312" y="1502"/>
                    <a:pt x="16545" y="1302"/>
                    <a:pt x="16745" y="1068"/>
                  </a:cubicBezTo>
                  <a:lnTo>
                    <a:pt x="16712" y="1068"/>
                  </a:lnTo>
                  <a:cubicBezTo>
                    <a:pt x="16845" y="935"/>
                    <a:pt x="17012" y="835"/>
                    <a:pt x="17179" y="735"/>
                  </a:cubicBezTo>
                  <a:cubicBezTo>
                    <a:pt x="17298" y="675"/>
                    <a:pt x="17444" y="563"/>
                    <a:pt x="17592" y="563"/>
                  </a:cubicBezTo>
                  <a:close/>
                  <a:moveTo>
                    <a:pt x="16012" y="2636"/>
                  </a:moveTo>
                  <a:lnTo>
                    <a:pt x="16012" y="2636"/>
                  </a:lnTo>
                  <a:cubicBezTo>
                    <a:pt x="16812" y="2903"/>
                    <a:pt x="17279" y="3503"/>
                    <a:pt x="17379" y="4237"/>
                  </a:cubicBezTo>
                  <a:cubicBezTo>
                    <a:pt x="16745" y="3970"/>
                    <a:pt x="16212" y="3370"/>
                    <a:pt x="16012" y="2636"/>
                  </a:cubicBezTo>
                  <a:close/>
                  <a:moveTo>
                    <a:pt x="11675" y="2569"/>
                  </a:moveTo>
                  <a:lnTo>
                    <a:pt x="11675" y="2569"/>
                  </a:lnTo>
                  <a:cubicBezTo>
                    <a:pt x="12542" y="2769"/>
                    <a:pt x="13176" y="3603"/>
                    <a:pt x="13176" y="4604"/>
                  </a:cubicBezTo>
                  <a:cubicBezTo>
                    <a:pt x="12642" y="3904"/>
                    <a:pt x="12175" y="3270"/>
                    <a:pt x="11675" y="2569"/>
                  </a:cubicBezTo>
                  <a:close/>
                  <a:moveTo>
                    <a:pt x="12843" y="1"/>
                  </a:moveTo>
                  <a:cubicBezTo>
                    <a:pt x="12743" y="1"/>
                    <a:pt x="12676" y="68"/>
                    <a:pt x="12609" y="101"/>
                  </a:cubicBezTo>
                  <a:cubicBezTo>
                    <a:pt x="11942" y="635"/>
                    <a:pt x="11375" y="1235"/>
                    <a:pt x="11175" y="2102"/>
                  </a:cubicBezTo>
                  <a:lnTo>
                    <a:pt x="11108" y="2102"/>
                  </a:lnTo>
                  <a:cubicBezTo>
                    <a:pt x="8406" y="2202"/>
                    <a:pt x="5704" y="2302"/>
                    <a:pt x="3002" y="2403"/>
                  </a:cubicBezTo>
                  <a:cubicBezTo>
                    <a:pt x="2635" y="2419"/>
                    <a:pt x="2268" y="2419"/>
                    <a:pt x="1901" y="2419"/>
                  </a:cubicBezTo>
                  <a:cubicBezTo>
                    <a:pt x="1535" y="2419"/>
                    <a:pt x="1168" y="2419"/>
                    <a:pt x="801" y="2436"/>
                  </a:cubicBezTo>
                  <a:cubicBezTo>
                    <a:pt x="534" y="2469"/>
                    <a:pt x="267" y="2569"/>
                    <a:pt x="0" y="2636"/>
                  </a:cubicBezTo>
                  <a:cubicBezTo>
                    <a:pt x="601" y="2703"/>
                    <a:pt x="1168" y="2703"/>
                    <a:pt x="1735" y="2703"/>
                  </a:cubicBezTo>
                  <a:cubicBezTo>
                    <a:pt x="3269" y="2669"/>
                    <a:pt x="4837" y="2669"/>
                    <a:pt x="6371" y="2669"/>
                  </a:cubicBezTo>
                  <a:cubicBezTo>
                    <a:pt x="7839" y="2636"/>
                    <a:pt x="9273" y="2536"/>
                    <a:pt x="10741" y="2503"/>
                  </a:cubicBezTo>
                  <a:cubicBezTo>
                    <a:pt x="10875" y="2503"/>
                    <a:pt x="11108" y="2603"/>
                    <a:pt x="11175" y="2703"/>
                  </a:cubicBezTo>
                  <a:cubicBezTo>
                    <a:pt x="11708" y="3403"/>
                    <a:pt x="12209" y="4137"/>
                    <a:pt x="12709" y="4838"/>
                  </a:cubicBezTo>
                  <a:cubicBezTo>
                    <a:pt x="12859" y="5037"/>
                    <a:pt x="13027" y="5255"/>
                    <a:pt x="13228" y="5255"/>
                  </a:cubicBezTo>
                  <a:cubicBezTo>
                    <a:pt x="13296" y="5255"/>
                    <a:pt x="13367" y="5230"/>
                    <a:pt x="13443" y="5171"/>
                  </a:cubicBezTo>
                  <a:cubicBezTo>
                    <a:pt x="13643" y="5038"/>
                    <a:pt x="13777" y="4604"/>
                    <a:pt x="13710" y="4371"/>
                  </a:cubicBezTo>
                  <a:cubicBezTo>
                    <a:pt x="13543" y="3737"/>
                    <a:pt x="13243" y="3136"/>
                    <a:pt x="12976" y="2503"/>
                  </a:cubicBezTo>
                  <a:lnTo>
                    <a:pt x="15378" y="2503"/>
                  </a:lnTo>
                  <a:cubicBezTo>
                    <a:pt x="15545" y="3270"/>
                    <a:pt x="15945" y="3870"/>
                    <a:pt x="16545" y="4337"/>
                  </a:cubicBezTo>
                  <a:cubicBezTo>
                    <a:pt x="16806" y="4546"/>
                    <a:pt x="17046" y="4897"/>
                    <a:pt x="17378" y="4897"/>
                  </a:cubicBezTo>
                  <a:cubicBezTo>
                    <a:pt x="17471" y="4897"/>
                    <a:pt x="17570" y="4870"/>
                    <a:pt x="17679" y="4804"/>
                  </a:cubicBezTo>
                  <a:cubicBezTo>
                    <a:pt x="18013" y="4671"/>
                    <a:pt x="17946" y="4037"/>
                    <a:pt x="17579" y="3437"/>
                  </a:cubicBezTo>
                  <a:cubicBezTo>
                    <a:pt x="17312" y="3003"/>
                    <a:pt x="16946" y="2669"/>
                    <a:pt x="16645" y="2302"/>
                  </a:cubicBezTo>
                  <a:cubicBezTo>
                    <a:pt x="16979" y="2069"/>
                    <a:pt x="17312" y="1869"/>
                    <a:pt x="17646" y="1635"/>
                  </a:cubicBezTo>
                  <a:cubicBezTo>
                    <a:pt x="17946" y="1435"/>
                    <a:pt x="18246" y="1135"/>
                    <a:pt x="18213" y="735"/>
                  </a:cubicBezTo>
                  <a:cubicBezTo>
                    <a:pt x="18184" y="380"/>
                    <a:pt x="17892" y="156"/>
                    <a:pt x="17548" y="156"/>
                  </a:cubicBezTo>
                  <a:cubicBezTo>
                    <a:pt x="17503" y="156"/>
                    <a:pt x="17458" y="160"/>
                    <a:pt x="17413" y="168"/>
                  </a:cubicBezTo>
                  <a:cubicBezTo>
                    <a:pt x="17046" y="268"/>
                    <a:pt x="16712" y="501"/>
                    <a:pt x="16445" y="735"/>
                  </a:cubicBezTo>
                  <a:cubicBezTo>
                    <a:pt x="16145" y="1002"/>
                    <a:pt x="15878" y="1302"/>
                    <a:pt x="15678" y="1635"/>
                  </a:cubicBezTo>
                  <a:cubicBezTo>
                    <a:pt x="15645" y="1702"/>
                    <a:pt x="15645" y="1735"/>
                    <a:pt x="15645" y="1769"/>
                  </a:cubicBezTo>
                  <a:cubicBezTo>
                    <a:pt x="15611" y="1769"/>
                    <a:pt x="15611" y="1802"/>
                    <a:pt x="15611" y="1802"/>
                  </a:cubicBezTo>
                  <a:cubicBezTo>
                    <a:pt x="15545" y="1902"/>
                    <a:pt x="15411" y="2002"/>
                    <a:pt x="15311" y="2002"/>
                  </a:cubicBezTo>
                  <a:cubicBezTo>
                    <a:pt x="14344" y="2036"/>
                    <a:pt x="13376" y="2036"/>
                    <a:pt x="12409" y="2036"/>
                  </a:cubicBezTo>
                  <a:cubicBezTo>
                    <a:pt x="12776" y="1669"/>
                    <a:pt x="13210" y="1368"/>
                    <a:pt x="13543" y="968"/>
                  </a:cubicBezTo>
                  <a:cubicBezTo>
                    <a:pt x="13710" y="768"/>
                    <a:pt x="13677" y="401"/>
                    <a:pt x="13777" y="101"/>
                  </a:cubicBezTo>
                  <a:cubicBezTo>
                    <a:pt x="13443" y="68"/>
                    <a:pt x="13143" y="34"/>
                    <a:pt x="12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4" name="Google Shape;2614;p100"/>
            <p:cNvSpPr/>
            <p:nvPr/>
          </p:nvSpPr>
          <p:spPr>
            <a:xfrm rot="-5400000">
              <a:off x="1650249" y="1774721"/>
              <a:ext cx="688423" cy="226376"/>
            </a:xfrm>
            <a:custGeom>
              <a:avLst/>
              <a:gdLst/>
              <a:ahLst/>
              <a:cxnLst/>
              <a:rect l="l" t="t" r="r" b="b"/>
              <a:pathLst>
                <a:path w="16145" h="5309" extrusionOk="0">
                  <a:moveTo>
                    <a:pt x="667" y="1168"/>
                  </a:moveTo>
                  <a:lnTo>
                    <a:pt x="1601" y="2569"/>
                  </a:lnTo>
                  <a:cubicBezTo>
                    <a:pt x="1568" y="2603"/>
                    <a:pt x="1534" y="2636"/>
                    <a:pt x="1468" y="2670"/>
                  </a:cubicBezTo>
                  <a:cubicBezTo>
                    <a:pt x="867" y="2403"/>
                    <a:pt x="600" y="1902"/>
                    <a:pt x="534" y="1269"/>
                  </a:cubicBezTo>
                  <a:cubicBezTo>
                    <a:pt x="567" y="1235"/>
                    <a:pt x="634" y="1202"/>
                    <a:pt x="667" y="1168"/>
                  </a:cubicBezTo>
                  <a:close/>
                  <a:moveTo>
                    <a:pt x="4170" y="601"/>
                  </a:moveTo>
                  <a:cubicBezTo>
                    <a:pt x="4870" y="902"/>
                    <a:pt x="5471" y="1936"/>
                    <a:pt x="5437" y="2670"/>
                  </a:cubicBezTo>
                  <a:cubicBezTo>
                    <a:pt x="4803" y="2036"/>
                    <a:pt x="4403" y="1402"/>
                    <a:pt x="4170" y="601"/>
                  </a:cubicBezTo>
                  <a:close/>
                  <a:moveTo>
                    <a:pt x="1835" y="3470"/>
                  </a:moveTo>
                  <a:lnTo>
                    <a:pt x="1835" y="3470"/>
                  </a:lnTo>
                  <a:cubicBezTo>
                    <a:pt x="1742" y="4182"/>
                    <a:pt x="1448" y="4578"/>
                    <a:pt x="979" y="4578"/>
                  </a:cubicBezTo>
                  <a:cubicBezTo>
                    <a:pt x="943" y="4578"/>
                    <a:pt x="906" y="4576"/>
                    <a:pt x="867" y="4571"/>
                  </a:cubicBezTo>
                  <a:cubicBezTo>
                    <a:pt x="1201" y="4204"/>
                    <a:pt x="1501" y="3837"/>
                    <a:pt x="1835" y="3470"/>
                  </a:cubicBezTo>
                  <a:close/>
                  <a:moveTo>
                    <a:pt x="5204" y="3737"/>
                  </a:moveTo>
                  <a:cubicBezTo>
                    <a:pt x="5270" y="3770"/>
                    <a:pt x="5304" y="3804"/>
                    <a:pt x="5371" y="3837"/>
                  </a:cubicBezTo>
                  <a:cubicBezTo>
                    <a:pt x="5170" y="4171"/>
                    <a:pt x="4970" y="4471"/>
                    <a:pt x="4737" y="4804"/>
                  </a:cubicBezTo>
                  <a:lnTo>
                    <a:pt x="4570" y="4704"/>
                  </a:lnTo>
                  <a:cubicBezTo>
                    <a:pt x="4770" y="4371"/>
                    <a:pt x="5004" y="4037"/>
                    <a:pt x="5204" y="3737"/>
                  </a:cubicBezTo>
                  <a:close/>
                  <a:moveTo>
                    <a:pt x="4103" y="1"/>
                  </a:moveTo>
                  <a:cubicBezTo>
                    <a:pt x="4029" y="1"/>
                    <a:pt x="3958" y="12"/>
                    <a:pt x="3903" y="34"/>
                  </a:cubicBezTo>
                  <a:cubicBezTo>
                    <a:pt x="3803" y="101"/>
                    <a:pt x="3703" y="435"/>
                    <a:pt x="3736" y="601"/>
                  </a:cubicBezTo>
                  <a:cubicBezTo>
                    <a:pt x="3903" y="1068"/>
                    <a:pt x="4103" y="1535"/>
                    <a:pt x="4336" y="2002"/>
                  </a:cubicBezTo>
                  <a:cubicBezTo>
                    <a:pt x="4437" y="2236"/>
                    <a:pt x="4603" y="2403"/>
                    <a:pt x="4737" y="2670"/>
                  </a:cubicBezTo>
                  <a:cubicBezTo>
                    <a:pt x="4225" y="2670"/>
                    <a:pt x="3729" y="2655"/>
                    <a:pt x="3237" y="2655"/>
                  </a:cubicBezTo>
                  <a:cubicBezTo>
                    <a:pt x="2991" y="2655"/>
                    <a:pt x="2746" y="2658"/>
                    <a:pt x="2502" y="2670"/>
                  </a:cubicBezTo>
                  <a:cubicBezTo>
                    <a:pt x="2335" y="2670"/>
                    <a:pt x="2135" y="2770"/>
                    <a:pt x="1868" y="2836"/>
                  </a:cubicBezTo>
                  <a:cubicBezTo>
                    <a:pt x="1935" y="2002"/>
                    <a:pt x="1468" y="1335"/>
                    <a:pt x="901" y="768"/>
                  </a:cubicBezTo>
                  <a:cubicBezTo>
                    <a:pt x="781" y="649"/>
                    <a:pt x="529" y="529"/>
                    <a:pt x="405" y="529"/>
                  </a:cubicBezTo>
                  <a:cubicBezTo>
                    <a:pt x="390" y="529"/>
                    <a:pt x="378" y="531"/>
                    <a:pt x="367" y="535"/>
                  </a:cubicBezTo>
                  <a:cubicBezTo>
                    <a:pt x="200" y="635"/>
                    <a:pt x="100" y="902"/>
                    <a:pt x="33" y="1102"/>
                  </a:cubicBezTo>
                  <a:cubicBezTo>
                    <a:pt x="0" y="1235"/>
                    <a:pt x="100" y="1435"/>
                    <a:pt x="133" y="1602"/>
                  </a:cubicBezTo>
                  <a:cubicBezTo>
                    <a:pt x="300" y="2336"/>
                    <a:pt x="767" y="2836"/>
                    <a:pt x="1434" y="3203"/>
                  </a:cubicBezTo>
                  <a:cubicBezTo>
                    <a:pt x="1134" y="3570"/>
                    <a:pt x="834" y="3870"/>
                    <a:pt x="600" y="4237"/>
                  </a:cubicBezTo>
                  <a:cubicBezTo>
                    <a:pt x="500" y="4437"/>
                    <a:pt x="467" y="4838"/>
                    <a:pt x="600" y="4938"/>
                  </a:cubicBezTo>
                  <a:cubicBezTo>
                    <a:pt x="692" y="5052"/>
                    <a:pt x="892" y="5103"/>
                    <a:pt x="1084" y="5103"/>
                  </a:cubicBezTo>
                  <a:cubicBezTo>
                    <a:pt x="1173" y="5103"/>
                    <a:pt x="1260" y="5092"/>
                    <a:pt x="1334" y="5071"/>
                  </a:cubicBezTo>
                  <a:cubicBezTo>
                    <a:pt x="1601" y="5005"/>
                    <a:pt x="1868" y="4771"/>
                    <a:pt x="2001" y="4538"/>
                  </a:cubicBezTo>
                  <a:cubicBezTo>
                    <a:pt x="2268" y="4104"/>
                    <a:pt x="2468" y="3604"/>
                    <a:pt x="2702" y="3137"/>
                  </a:cubicBezTo>
                  <a:lnTo>
                    <a:pt x="5204" y="3137"/>
                  </a:lnTo>
                  <a:cubicBezTo>
                    <a:pt x="4904" y="3470"/>
                    <a:pt x="4603" y="3770"/>
                    <a:pt x="4370" y="4104"/>
                  </a:cubicBezTo>
                  <a:cubicBezTo>
                    <a:pt x="4070" y="4571"/>
                    <a:pt x="4103" y="5105"/>
                    <a:pt x="4370" y="5238"/>
                  </a:cubicBezTo>
                  <a:cubicBezTo>
                    <a:pt x="4469" y="5288"/>
                    <a:pt x="4558" y="5309"/>
                    <a:pt x="4639" y="5309"/>
                  </a:cubicBezTo>
                  <a:cubicBezTo>
                    <a:pt x="4938" y="5309"/>
                    <a:pt x="5127" y="5022"/>
                    <a:pt x="5337" y="4838"/>
                  </a:cubicBezTo>
                  <a:cubicBezTo>
                    <a:pt x="5504" y="4704"/>
                    <a:pt x="5604" y="4538"/>
                    <a:pt x="5704" y="4337"/>
                  </a:cubicBezTo>
                  <a:cubicBezTo>
                    <a:pt x="5838" y="3937"/>
                    <a:pt x="5971" y="3537"/>
                    <a:pt x="6104" y="3137"/>
                  </a:cubicBezTo>
                  <a:cubicBezTo>
                    <a:pt x="6505" y="3137"/>
                    <a:pt x="6920" y="3122"/>
                    <a:pt x="7330" y="3122"/>
                  </a:cubicBezTo>
                  <a:cubicBezTo>
                    <a:pt x="7535" y="3122"/>
                    <a:pt x="7739" y="3125"/>
                    <a:pt x="7939" y="3137"/>
                  </a:cubicBezTo>
                  <a:cubicBezTo>
                    <a:pt x="10508" y="3170"/>
                    <a:pt x="13043" y="3237"/>
                    <a:pt x="15578" y="3270"/>
                  </a:cubicBezTo>
                  <a:cubicBezTo>
                    <a:pt x="15778" y="3270"/>
                    <a:pt x="15945" y="3070"/>
                    <a:pt x="16145" y="3003"/>
                  </a:cubicBezTo>
                  <a:cubicBezTo>
                    <a:pt x="15945" y="2936"/>
                    <a:pt x="15778" y="2836"/>
                    <a:pt x="15578" y="2836"/>
                  </a:cubicBezTo>
                  <a:cubicBezTo>
                    <a:pt x="14510" y="2836"/>
                    <a:pt x="13410" y="2870"/>
                    <a:pt x="12342" y="2870"/>
                  </a:cubicBezTo>
                  <a:cubicBezTo>
                    <a:pt x="10407" y="2836"/>
                    <a:pt x="8506" y="2736"/>
                    <a:pt x="6605" y="2703"/>
                  </a:cubicBezTo>
                  <a:cubicBezTo>
                    <a:pt x="6104" y="2703"/>
                    <a:pt x="5904" y="2569"/>
                    <a:pt x="5804" y="2069"/>
                  </a:cubicBezTo>
                  <a:cubicBezTo>
                    <a:pt x="5671" y="1235"/>
                    <a:pt x="5170" y="601"/>
                    <a:pt x="4503" y="134"/>
                  </a:cubicBezTo>
                  <a:cubicBezTo>
                    <a:pt x="4414" y="45"/>
                    <a:pt x="4251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5" name="Google Shape;2615;p100"/>
            <p:cNvSpPr/>
            <p:nvPr/>
          </p:nvSpPr>
          <p:spPr>
            <a:xfrm rot="-5400000">
              <a:off x="7227527" y="3463465"/>
              <a:ext cx="586044" cy="248207"/>
            </a:xfrm>
            <a:custGeom>
              <a:avLst/>
              <a:gdLst/>
              <a:ahLst/>
              <a:cxnLst/>
              <a:rect l="l" t="t" r="r" b="b"/>
              <a:pathLst>
                <a:path w="13744" h="5821" extrusionOk="0">
                  <a:moveTo>
                    <a:pt x="7539" y="597"/>
                  </a:moveTo>
                  <a:cubicBezTo>
                    <a:pt x="7572" y="630"/>
                    <a:pt x="7606" y="663"/>
                    <a:pt x="7672" y="730"/>
                  </a:cubicBezTo>
                  <a:cubicBezTo>
                    <a:pt x="7272" y="1197"/>
                    <a:pt x="6905" y="1664"/>
                    <a:pt x="6505" y="2131"/>
                  </a:cubicBezTo>
                  <a:cubicBezTo>
                    <a:pt x="6505" y="1364"/>
                    <a:pt x="7038" y="997"/>
                    <a:pt x="7539" y="597"/>
                  </a:cubicBezTo>
                  <a:close/>
                  <a:moveTo>
                    <a:pt x="12993" y="883"/>
                  </a:moveTo>
                  <a:cubicBezTo>
                    <a:pt x="13046" y="883"/>
                    <a:pt x="13096" y="888"/>
                    <a:pt x="13143" y="897"/>
                  </a:cubicBezTo>
                  <a:cubicBezTo>
                    <a:pt x="12376" y="1531"/>
                    <a:pt x="11842" y="2398"/>
                    <a:pt x="10708" y="2431"/>
                  </a:cubicBezTo>
                  <a:cubicBezTo>
                    <a:pt x="11050" y="1715"/>
                    <a:pt x="12263" y="883"/>
                    <a:pt x="12993" y="883"/>
                  </a:cubicBezTo>
                  <a:close/>
                  <a:moveTo>
                    <a:pt x="10207" y="2898"/>
                  </a:moveTo>
                  <a:cubicBezTo>
                    <a:pt x="10674" y="3565"/>
                    <a:pt x="11108" y="4266"/>
                    <a:pt x="11575" y="4933"/>
                  </a:cubicBezTo>
                  <a:cubicBezTo>
                    <a:pt x="11508" y="4966"/>
                    <a:pt x="11442" y="5000"/>
                    <a:pt x="11375" y="5066"/>
                  </a:cubicBezTo>
                  <a:cubicBezTo>
                    <a:pt x="10941" y="4366"/>
                    <a:pt x="10508" y="3665"/>
                    <a:pt x="10074" y="2998"/>
                  </a:cubicBezTo>
                  <a:lnTo>
                    <a:pt x="10207" y="2898"/>
                  </a:lnTo>
                  <a:close/>
                  <a:moveTo>
                    <a:pt x="6305" y="3399"/>
                  </a:moveTo>
                  <a:lnTo>
                    <a:pt x="6305" y="3399"/>
                  </a:lnTo>
                  <a:cubicBezTo>
                    <a:pt x="7072" y="3799"/>
                    <a:pt x="7472" y="4399"/>
                    <a:pt x="7572" y="5333"/>
                  </a:cubicBezTo>
                  <a:cubicBezTo>
                    <a:pt x="6605" y="4966"/>
                    <a:pt x="6738" y="3999"/>
                    <a:pt x="6305" y="3399"/>
                  </a:cubicBezTo>
                  <a:close/>
                  <a:moveTo>
                    <a:pt x="7773" y="1"/>
                  </a:moveTo>
                  <a:cubicBezTo>
                    <a:pt x="7706" y="1"/>
                    <a:pt x="7626" y="31"/>
                    <a:pt x="7539" y="96"/>
                  </a:cubicBezTo>
                  <a:cubicBezTo>
                    <a:pt x="6872" y="630"/>
                    <a:pt x="6205" y="1130"/>
                    <a:pt x="6038" y="2031"/>
                  </a:cubicBezTo>
                  <a:cubicBezTo>
                    <a:pt x="6004" y="2331"/>
                    <a:pt x="6038" y="2598"/>
                    <a:pt x="6038" y="3032"/>
                  </a:cubicBezTo>
                  <a:lnTo>
                    <a:pt x="0" y="3032"/>
                  </a:lnTo>
                  <a:cubicBezTo>
                    <a:pt x="0" y="3098"/>
                    <a:pt x="0" y="3198"/>
                    <a:pt x="0" y="3265"/>
                  </a:cubicBezTo>
                  <a:lnTo>
                    <a:pt x="5604" y="3265"/>
                  </a:lnTo>
                  <a:cubicBezTo>
                    <a:pt x="5971" y="4032"/>
                    <a:pt x="6238" y="4666"/>
                    <a:pt x="6538" y="5267"/>
                  </a:cubicBezTo>
                  <a:cubicBezTo>
                    <a:pt x="6746" y="5605"/>
                    <a:pt x="7157" y="5821"/>
                    <a:pt x="7470" y="5821"/>
                  </a:cubicBezTo>
                  <a:cubicBezTo>
                    <a:pt x="7559" y="5821"/>
                    <a:pt x="7639" y="5804"/>
                    <a:pt x="7706" y="5767"/>
                  </a:cubicBezTo>
                  <a:cubicBezTo>
                    <a:pt x="8173" y="5467"/>
                    <a:pt x="8006" y="5033"/>
                    <a:pt x="7872" y="4699"/>
                  </a:cubicBezTo>
                  <a:cubicBezTo>
                    <a:pt x="7706" y="4232"/>
                    <a:pt x="7439" y="3799"/>
                    <a:pt x="7205" y="3332"/>
                  </a:cubicBezTo>
                  <a:lnTo>
                    <a:pt x="8206" y="3332"/>
                  </a:lnTo>
                  <a:cubicBezTo>
                    <a:pt x="9740" y="3332"/>
                    <a:pt x="9740" y="3365"/>
                    <a:pt x="10508" y="4699"/>
                  </a:cubicBezTo>
                  <a:cubicBezTo>
                    <a:pt x="10708" y="5000"/>
                    <a:pt x="10975" y="5267"/>
                    <a:pt x="11241" y="5467"/>
                  </a:cubicBezTo>
                  <a:cubicBezTo>
                    <a:pt x="11353" y="5556"/>
                    <a:pt x="11508" y="5556"/>
                    <a:pt x="11669" y="5556"/>
                  </a:cubicBezTo>
                  <a:cubicBezTo>
                    <a:pt x="11749" y="5556"/>
                    <a:pt x="11831" y="5556"/>
                    <a:pt x="11909" y="5567"/>
                  </a:cubicBezTo>
                  <a:cubicBezTo>
                    <a:pt x="11875" y="5333"/>
                    <a:pt x="11942" y="5100"/>
                    <a:pt x="11875" y="4900"/>
                  </a:cubicBezTo>
                  <a:cubicBezTo>
                    <a:pt x="11542" y="4299"/>
                    <a:pt x="11141" y="3699"/>
                    <a:pt x="10741" y="2998"/>
                  </a:cubicBezTo>
                  <a:cubicBezTo>
                    <a:pt x="11909" y="2932"/>
                    <a:pt x="12576" y="2098"/>
                    <a:pt x="13310" y="1397"/>
                  </a:cubicBezTo>
                  <a:cubicBezTo>
                    <a:pt x="13576" y="1197"/>
                    <a:pt x="13743" y="863"/>
                    <a:pt x="13510" y="630"/>
                  </a:cubicBezTo>
                  <a:cubicBezTo>
                    <a:pt x="13373" y="465"/>
                    <a:pt x="13077" y="346"/>
                    <a:pt x="12865" y="346"/>
                  </a:cubicBezTo>
                  <a:cubicBezTo>
                    <a:pt x="12820" y="346"/>
                    <a:pt x="12778" y="351"/>
                    <a:pt x="12743" y="363"/>
                  </a:cubicBezTo>
                  <a:cubicBezTo>
                    <a:pt x="11608" y="763"/>
                    <a:pt x="10574" y="1397"/>
                    <a:pt x="10041" y="2531"/>
                  </a:cubicBezTo>
                  <a:cubicBezTo>
                    <a:pt x="9874" y="2898"/>
                    <a:pt x="9674" y="2965"/>
                    <a:pt x="9373" y="2965"/>
                  </a:cubicBezTo>
                  <a:cubicBezTo>
                    <a:pt x="8540" y="2965"/>
                    <a:pt x="7706" y="2965"/>
                    <a:pt x="6872" y="2932"/>
                  </a:cubicBezTo>
                  <a:cubicBezTo>
                    <a:pt x="6738" y="2932"/>
                    <a:pt x="6605" y="2898"/>
                    <a:pt x="6471" y="2865"/>
                  </a:cubicBezTo>
                  <a:cubicBezTo>
                    <a:pt x="6938" y="2264"/>
                    <a:pt x="7372" y="1764"/>
                    <a:pt x="7706" y="1230"/>
                  </a:cubicBezTo>
                  <a:cubicBezTo>
                    <a:pt x="7872" y="997"/>
                    <a:pt x="7939" y="663"/>
                    <a:pt x="7972" y="330"/>
                  </a:cubicBezTo>
                  <a:cubicBezTo>
                    <a:pt x="7995" y="128"/>
                    <a:pt x="7912" y="1"/>
                    <a:pt x="7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6" name="Google Shape;2616;p100"/>
            <p:cNvSpPr/>
            <p:nvPr/>
          </p:nvSpPr>
          <p:spPr>
            <a:xfrm rot="-5400000">
              <a:off x="7123165" y="1826740"/>
              <a:ext cx="812207" cy="192051"/>
            </a:xfrm>
            <a:custGeom>
              <a:avLst/>
              <a:gdLst/>
              <a:ahLst/>
              <a:cxnLst/>
              <a:rect l="l" t="t" r="r" b="b"/>
              <a:pathLst>
                <a:path w="19048" h="4504" extrusionOk="0">
                  <a:moveTo>
                    <a:pt x="601" y="634"/>
                  </a:moveTo>
                  <a:cubicBezTo>
                    <a:pt x="901" y="1001"/>
                    <a:pt x="1168" y="1335"/>
                    <a:pt x="1435" y="1702"/>
                  </a:cubicBezTo>
                  <a:cubicBezTo>
                    <a:pt x="1402" y="1735"/>
                    <a:pt x="1368" y="1768"/>
                    <a:pt x="1302" y="1835"/>
                  </a:cubicBezTo>
                  <a:cubicBezTo>
                    <a:pt x="1001" y="1468"/>
                    <a:pt x="735" y="1135"/>
                    <a:pt x="434" y="768"/>
                  </a:cubicBezTo>
                  <a:lnTo>
                    <a:pt x="601" y="634"/>
                  </a:lnTo>
                  <a:close/>
                  <a:moveTo>
                    <a:pt x="5471" y="2502"/>
                  </a:moveTo>
                  <a:cubicBezTo>
                    <a:pt x="5505" y="2536"/>
                    <a:pt x="5571" y="2569"/>
                    <a:pt x="5638" y="2602"/>
                  </a:cubicBezTo>
                  <a:cubicBezTo>
                    <a:pt x="5405" y="2969"/>
                    <a:pt x="5171" y="3336"/>
                    <a:pt x="4938" y="3703"/>
                  </a:cubicBezTo>
                  <a:cubicBezTo>
                    <a:pt x="4904" y="3670"/>
                    <a:pt x="4871" y="3636"/>
                    <a:pt x="4804" y="3603"/>
                  </a:cubicBezTo>
                  <a:cubicBezTo>
                    <a:pt x="4971" y="3203"/>
                    <a:pt x="5004" y="2702"/>
                    <a:pt x="5471" y="2502"/>
                  </a:cubicBezTo>
                  <a:close/>
                  <a:moveTo>
                    <a:pt x="1569" y="2836"/>
                  </a:moveTo>
                  <a:lnTo>
                    <a:pt x="1569" y="2836"/>
                  </a:lnTo>
                  <a:cubicBezTo>
                    <a:pt x="1402" y="3303"/>
                    <a:pt x="1402" y="3870"/>
                    <a:pt x="801" y="4237"/>
                  </a:cubicBezTo>
                  <a:cubicBezTo>
                    <a:pt x="701" y="3470"/>
                    <a:pt x="1102" y="3103"/>
                    <a:pt x="1569" y="2836"/>
                  </a:cubicBezTo>
                  <a:close/>
                  <a:moveTo>
                    <a:pt x="4104" y="0"/>
                  </a:moveTo>
                  <a:cubicBezTo>
                    <a:pt x="4070" y="234"/>
                    <a:pt x="3937" y="501"/>
                    <a:pt x="4004" y="701"/>
                  </a:cubicBezTo>
                  <a:cubicBezTo>
                    <a:pt x="4237" y="1168"/>
                    <a:pt x="4571" y="1602"/>
                    <a:pt x="4871" y="2069"/>
                  </a:cubicBezTo>
                  <a:cubicBezTo>
                    <a:pt x="4037" y="2069"/>
                    <a:pt x="3136" y="2069"/>
                    <a:pt x="2236" y="2035"/>
                  </a:cubicBezTo>
                  <a:cubicBezTo>
                    <a:pt x="2102" y="2035"/>
                    <a:pt x="1902" y="1835"/>
                    <a:pt x="1802" y="1702"/>
                  </a:cubicBezTo>
                  <a:cubicBezTo>
                    <a:pt x="1435" y="1235"/>
                    <a:pt x="1102" y="701"/>
                    <a:pt x="735" y="234"/>
                  </a:cubicBezTo>
                  <a:cubicBezTo>
                    <a:pt x="670" y="169"/>
                    <a:pt x="522" y="132"/>
                    <a:pt x="398" y="132"/>
                  </a:cubicBezTo>
                  <a:cubicBezTo>
                    <a:pt x="330" y="132"/>
                    <a:pt x="270" y="144"/>
                    <a:pt x="234" y="167"/>
                  </a:cubicBezTo>
                  <a:cubicBezTo>
                    <a:pt x="134" y="301"/>
                    <a:pt x="1" y="534"/>
                    <a:pt x="67" y="701"/>
                  </a:cubicBezTo>
                  <a:cubicBezTo>
                    <a:pt x="168" y="1034"/>
                    <a:pt x="334" y="1368"/>
                    <a:pt x="568" y="1635"/>
                  </a:cubicBezTo>
                  <a:cubicBezTo>
                    <a:pt x="801" y="1935"/>
                    <a:pt x="1102" y="2169"/>
                    <a:pt x="1302" y="2335"/>
                  </a:cubicBezTo>
                  <a:cubicBezTo>
                    <a:pt x="968" y="2869"/>
                    <a:pt x="635" y="3269"/>
                    <a:pt x="434" y="3736"/>
                  </a:cubicBezTo>
                  <a:cubicBezTo>
                    <a:pt x="334" y="3903"/>
                    <a:pt x="368" y="4303"/>
                    <a:pt x="501" y="4370"/>
                  </a:cubicBezTo>
                  <a:cubicBezTo>
                    <a:pt x="612" y="4459"/>
                    <a:pt x="798" y="4504"/>
                    <a:pt x="978" y="4504"/>
                  </a:cubicBezTo>
                  <a:cubicBezTo>
                    <a:pt x="1068" y="4504"/>
                    <a:pt x="1157" y="4492"/>
                    <a:pt x="1235" y="4470"/>
                  </a:cubicBezTo>
                  <a:cubicBezTo>
                    <a:pt x="1402" y="4404"/>
                    <a:pt x="1602" y="4203"/>
                    <a:pt x="1702" y="4003"/>
                  </a:cubicBezTo>
                  <a:cubicBezTo>
                    <a:pt x="1935" y="3536"/>
                    <a:pt x="2102" y="3036"/>
                    <a:pt x="2302" y="2536"/>
                  </a:cubicBezTo>
                  <a:lnTo>
                    <a:pt x="4771" y="2536"/>
                  </a:lnTo>
                  <a:cubicBezTo>
                    <a:pt x="4637" y="3003"/>
                    <a:pt x="4504" y="3436"/>
                    <a:pt x="4437" y="3903"/>
                  </a:cubicBezTo>
                  <a:cubicBezTo>
                    <a:pt x="4404" y="4037"/>
                    <a:pt x="4537" y="4270"/>
                    <a:pt x="4637" y="4337"/>
                  </a:cubicBezTo>
                  <a:cubicBezTo>
                    <a:pt x="4660" y="4343"/>
                    <a:pt x="4687" y="4345"/>
                    <a:pt x="4716" y="4345"/>
                  </a:cubicBezTo>
                  <a:cubicBezTo>
                    <a:pt x="4858" y="4345"/>
                    <a:pt x="5055" y="4281"/>
                    <a:pt x="5138" y="4170"/>
                  </a:cubicBezTo>
                  <a:cubicBezTo>
                    <a:pt x="5438" y="3836"/>
                    <a:pt x="5738" y="3470"/>
                    <a:pt x="5905" y="3036"/>
                  </a:cubicBezTo>
                  <a:cubicBezTo>
                    <a:pt x="6105" y="2569"/>
                    <a:pt x="6372" y="2502"/>
                    <a:pt x="6806" y="2502"/>
                  </a:cubicBezTo>
                  <a:lnTo>
                    <a:pt x="18414" y="2502"/>
                  </a:lnTo>
                  <a:cubicBezTo>
                    <a:pt x="18614" y="2502"/>
                    <a:pt x="18848" y="2369"/>
                    <a:pt x="19048" y="2269"/>
                  </a:cubicBezTo>
                  <a:cubicBezTo>
                    <a:pt x="18848" y="2202"/>
                    <a:pt x="18614" y="2069"/>
                    <a:pt x="18414" y="2069"/>
                  </a:cubicBezTo>
                  <a:lnTo>
                    <a:pt x="6472" y="2069"/>
                  </a:lnTo>
                  <a:cubicBezTo>
                    <a:pt x="5605" y="2069"/>
                    <a:pt x="5638" y="2069"/>
                    <a:pt x="5371" y="1268"/>
                  </a:cubicBezTo>
                  <a:cubicBezTo>
                    <a:pt x="5238" y="901"/>
                    <a:pt x="5004" y="501"/>
                    <a:pt x="4737" y="201"/>
                  </a:cubicBezTo>
                  <a:cubicBezTo>
                    <a:pt x="4637" y="67"/>
                    <a:pt x="4337" y="67"/>
                    <a:pt x="4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7" name="Google Shape;2617;p100"/>
            <p:cNvSpPr/>
            <p:nvPr/>
          </p:nvSpPr>
          <p:spPr>
            <a:xfrm rot="-5400000">
              <a:off x="1971711" y="2618174"/>
              <a:ext cx="71081" cy="66987"/>
            </a:xfrm>
            <a:custGeom>
              <a:avLst/>
              <a:gdLst/>
              <a:ahLst/>
              <a:cxnLst/>
              <a:rect l="l" t="t" r="r" b="b"/>
              <a:pathLst>
                <a:path w="1667" h="1571" extrusionOk="0">
                  <a:moveTo>
                    <a:pt x="866" y="0"/>
                  </a:moveTo>
                  <a:cubicBezTo>
                    <a:pt x="332" y="0"/>
                    <a:pt x="32" y="300"/>
                    <a:pt x="32" y="801"/>
                  </a:cubicBezTo>
                  <a:cubicBezTo>
                    <a:pt x="0" y="1276"/>
                    <a:pt x="269" y="1570"/>
                    <a:pt x="725" y="1570"/>
                  </a:cubicBezTo>
                  <a:cubicBezTo>
                    <a:pt x="749" y="1570"/>
                    <a:pt x="774" y="1570"/>
                    <a:pt x="799" y="1568"/>
                  </a:cubicBezTo>
                  <a:cubicBezTo>
                    <a:pt x="1266" y="1568"/>
                    <a:pt x="1667" y="1201"/>
                    <a:pt x="1667" y="801"/>
                  </a:cubicBezTo>
                  <a:cubicBezTo>
                    <a:pt x="1667" y="367"/>
                    <a:pt x="1333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8" name="Google Shape;2618;p100"/>
            <p:cNvSpPr/>
            <p:nvPr/>
          </p:nvSpPr>
          <p:spPr>
            <a:xfrm rot="-5400000">
              <a:off x="7514300" y="2739866"/>
              <a:ext cx="65495" cy="68309"/>
            </a:xfrm>
            <a:custGeom>
              <a:avLst/>
              <a:gdLst/>
              <a:ahLst/>
              <a:cxnLst/>
              <a:rect l="l" t="t" r="r" b="b"/>
              <a:pathLst>
                <a:path w="1536" h="1602" extrusionOk="0">
                  <a:moveTo>
                    <a:pt x="801" y="0"/>
                  </a:moveTo>
                  <a:cubicBezTo>
                    <a:pt x="301" y="0"/>
                    <a:pt x="34" y="267"/>
                    <a:pt x="1" y="734"/>
                  </a:cubicBezTo>
                  <a:cubicBezTo>
                    <a:pt x="1" y="1268"/>
                    <a:pt x="301" y="1602"/>
                    <a:pt x="768" y="1602"/>
                  </a:cubicBezTo>
                  <a:cubicBezTo>
                    <a:pt x="1168" y="1602"/>
                    <a:pt x="1502" y="1235"/>
                    <a:pt x="1535" y="768"/>
                  </a:cubicBezTo>
                  <a:cubicBezTo>
                    <a:pt x="1535" y="301"/>
                    <a:pt x="1268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19" name="Google Shape;2619;p100"/>
            <p:cNvSpPr/>
            <p:nvPr/>
          </p:nvSpPr>
          <p:spPr>
            <a:xfrm rot="-5400000">
              <a:off x="1976230" y="2820582"/>
              <a:ext cx="55517" cy="56200"/>
            </a:xfrm>
            <a:custGeom>
              <a:avLst/>
              <a:gdLst/>
              <a:ahLst/>
              <a:cxnLst/>
              <a:rect l="l" t="t" r="r" b="b"/>
              <a:pathLst>
                <a:path w="1302" h="1318" extrusionOk="0">
                  <a:moveTo>
                    <a:pt x="565" y="0"/>
                  </a:moveTo>
                  <a:cubicBezTo>
                    <a:pt x="296" y="0"/>
                    <a:pt x="30" y="329"/>
                    <a:pt x="0" y="684"/>
                  </a:cubicBezTo>
                  <a:cubicBezTo>
                    <a:pt x="0" y="1018"/>
                    <a:pt x="100" y="1284"/>
                    <a:pt x="501" y="1318"/>
                  </a:cubicBezTo>
                  <a:cubicBezTo>
                    <a:pt x="834" y="1318"/>
                    <a:pt x="1201" y="984"/>
                    <a:pt x="1301" y="517"/>
                  </a:cubicBezTo>
                  <a:cubicBezTo>
                    <a:pt x="1101" y="350"/>
                    <a:pt x="901" y="117"/>
                    <a:pt x="667" y="17"/>
                  </a:cubicBezTo>
                  <a:cubicBezTo>
                    <a:pt x="633" y="6"/>
                    <a:pt x="599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20" name="Google Shape;2620;p100"/>
            <p:cNvSpPr/>
            <p:nvPr/>
          </p:nvSpPr>
          <p:spPr>
            <a:xfrm rot="-5400000">
              <a:off x="7517178" y="2546391"/>
              <a:ext cx="51168" cy="54281"/>
            </a:xfrm>
            <a:custGeom>
              <a:avLst/>
              <a:gdLst/>
              <a:ahLst/>
              <a:cxnLst/>
              <a:rect l="l" t="t" r="r" b="b"/>
              <a:pathLst>
                <a:path w="1200" h="1273" extrusionOk="0">
                  <a:moveTo>
                    <a:pt x="696" y="0"/>
                  </a:moveTo>
                  <a:cubicBezTo>
                    <a:pt x="676" y="0"/>
                    <a:pt x="656" y="1"/>
                    <a:pt x="635" y="3"/>
                  </a:cubicBezTo>
                  <a:cubicBezTo>
                    <a:pt x="268" y="3"/>
                    <a:pt x="101" y="270"/>
                    <a:pt x="1" y="737"/>
                  </a:cubicBezTo>
                  <a:cubicBezTo>
                    <a:pt x="201" y="904"/>
                    <a:pt x="368" y="1237"/>
                    <a:pt x="601" y="1271"/>
                  </a:cubicBezTo>
                  <a:cubicBezTo>
                    <a:pt x="620" y="1272"/>
                    <a:pt x="638" y="1273"/>
                    <a:pt x="655" y="1273"/>
                  </a:cubicBezTo>
                  <a:cubicBezTo>
                    <a:pt x="1046" y="1273"/>
                    <a:pt x="1168" y="921"/>
                    <a:pt x="1168" y="570"/>
                  </a:cubicBezTo>
                  <a:cubicBezTo>
                    <a:pt x="1200" y="256"/>
                    <a:pt x="1024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21" name="Google Shape;2621;p100"/>
            <p:cNvSpPr/>
            <p:nvPr/>
          </p:nvSpPr>
          <p:spPr>
            <a:xfrm rot="-5400000">
              <a:off x="1969813" y="2441371"/>
              <a:ext cx="46947" cy="52277"/>
            </a:xfrm>
            <a:custGeom>
              <a:avLst/>
              <a:gdLst/>
              <a:ahLst/>
              <a:cxnLst/>
              <a:rect l="l" t="t" r="r" b="b"/>
              <a:pathLst>
                <a:path w="1101" h="1226" extrusionOk="0">
                  <a:moveTo>
                    <a:pt x="421" y="1"/>
                  </a:moveTo>
                  <a:cubicBezTo>
                    <a:pt x="155" y="1"/>
                    <a:pt x="29" y="241"/>
                    <a:pt x="0" y="555"/>
                  </a:cubicBezTo>
                  <a:cubicBezTo>
                    <a:pt x="0" y="889"/>
                    <a:pt x="100" y="1223"/>
                    <a:pt x="500" y="1223"/>
                  </a:cubicBezTo>
                  <a:cubicBezTo>
                    <a:pt x="521" y="1224"/>
                    <a:pt x="541" y="1225"/>
                    <a:pt x="560" y="1225"/>
                  </a:cubicBezTo>
                  <a:cubicBezTo>
                    <a:pt x="889" y="1225"/>
                    <a:pt x="1069" y="959"/>
                    <a:pt x="1101" y="455"/>
                  </a:cubicBezTo>
                  <a:cubicBezTo>
                    <a:pt x="967" y="355"/>
                    <a:pt x="801" y="88"/>
                    <a:pt x="567" y="22"/>
                  </a:cubicBezTo>
                  <a:cubicBezTo>
                    <a:pt x="514" y="7"/>
                    <a:pt x="46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22" name="Google Shape;2622;p100"/>
            <p:cNvSpPr/>
            <p:nvPr/>
          </p:nvSpPr>
          <p:spPr>
            <a:xfrm rot="-5400000">
              <a:off x="7525599" y="2984444"/>
              <a:ext cx="52703" cy="52788"/>
            </a:xfrm>
            <a:custGeom>
              <a:avLst/>
              <a:gdLst/>
              <a:ahLst/>
              <a:cxnLst/>
              <a:rect l="l" t="t" r="r" b="b"/>
              <a:pathLst>
                <a:path w="1236" h="1238" extrusionOk="0">
                  <a:moveTo>
                    <a:pt x="541" y="1"/>
                  </a:moveTo>
                  <a:cubicBezTo>
                    <a:pt x="212" y="1"/>
                    <a:pt x="32" y="258"/>
                    <a:pt x="1" y="604"/>
                  </a:cubicBezTo>
                  <a:cubicBezTo>
                    <a:pt x="1" y="971"/>
                    <a:pt x="234" y="1104"/>
                    <a:pt x="701" y="1238"/>
                  </a:cubicBezTo>
                  <a:cubicBezTo>
                    <a:pt x="868" y="1004"/>
                    <a:pt x="1135" y="838"/>
                    <a:pt x="1168" y="604"/>
                  </a:cubicBezTo>
                  <a:cubicBezTo>
                    <a:pt x="1235" y="237"/>
                    <a:pt x="968" y="4"/>
                    <a:pt x="601" y="4"/>
                  </a:cubicBezTo>
                  <a:cubicBezTo>
                    <a:pt x="581" y="2"/>
                    <a:pt x="560" y="1"/>
                    <a:pt x="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23" name="Google Shape;2623;p100"/>
            <p:cNvSpPr/>
            <p:nvPr/>
          </p:nvSpPr>
          <p:spPr>
            <a:xfrm rot="-5400000">
              <a:off x="7521463" y="2354238"/>
              <a:ext cx="56796" cy="45795"/>
            </a:xfrm>
            <a:custGeom>
              <a:avLst/>
              <a:gdLst/>
              <a:ahLst/>
              <a:cxnLst/>
              <a:rect l="l" t="t" r="r" b="b"/>
              <a:pathLst>
                <a:path w="1332" h="1074" extrusionOk="0">
                  <a:moveTo>
                    <a:pt x="537" y="1"/>
                  </a:moveTo>
                  <a:cubicBezTo>
                    <a:pt x="397" y="1"/>
                    <a:pt x="160" y="213"/>
                    <a:pt x="98" y="338"/>
                  </a:cubicBezTo>
                  <a:cubicBezTo>
                    <a:pt x="1" y="627"/>
                    <a:pt x="371" y="1073"/>
                    <a:pt x="607" y="1073"/>
                  </a:cubicBezTo>
                  <a:cubicBezTo>
                    <a:pt x="615" y="1073"/>
                    <a:pt x="623" y="1073"/>
                    <a:pt x="631" y="1071"/>
                  </a:cubicBezTo>
                  <a:cubicBezTo>
                    <a:pt x="831" y="1005"/>
                    <a:pt x="998" y="805"/>
                    <a:pt x="1332" y="571"/>
                  </a:cubicBezTo>
                  <a:cubicBezTo>
                    <a:pt x="998" y="304"/>
                    <a:pt x="798" y="71"/>
                    <a:pt x="565" y="4"/>
                  </a:cubicBezTo>
                  <a:cubicBezTo>
                    <a:pt x="556" y="2"/>
                    <a:pt x="547" y="1"/>
                    <a:pt x="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24" name="Google Shape;2624;p100"/>
            <p:cNvSpPr/>
            <p:nvPr/>
          </p:nvSpPr>
          <p:spPr>
            <a:xfrm rot="-5400000">
              <a:off x="1979258" y="2281709"/>
              <a:ext cx="45369" cy="48951"/>
            </a:xfrm>
            <a:custGeom>
              <a:avLst/>
              <a:gdLst/>
              <a:ahLst/>
              <a:cxnLst/>
              <a:rect l="l" t="t" r="r" b="b"/>
              <a:pathLst>
                <a:path w="1064" h="1148" extrusionOk="0">
                  <a:moveTo>
                    <a:pt x="560" y="1"/>
                  </a:moveTo>
                  <a:cubicBezTo>
                    <a:pt x="519" y="1"/>
                    <a:pt x="477" y="5"/>
                    <a:pt x="434" y="13"/>
                  </a:cubicBezTo>
                  <a:cubicBezTo>
                    <a:pt x="268" y="47"/>
                    <a:pt x="1" y="313"/>
                    <a:pt x="34" y="447"/>
                  </a:cubicBezTo>
                  <a:cubicBezTo>
                    <a:pt x="67" y="647"/>
                    <a:pt x="268" y="814"/>
                    <a:pt x="501" y="1147"/>
                  </a:cubicBezTo>
                  <a:cubicBezTo>
                    <a:pt x="768" y="847"/>
                    <a:pt x="1035" y="714"/>
                    <a:pt x="1035" y="514"/>
                  </a:cubicBezTo>
                  <a:cubicBezTo>
                    <a:pt x="1064" y="194"/>
                    <a:pt x="839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625" name="Google Shape;2625;p100"/>
            <p:cNvSpPr/>
            <p:nvPr/>
          </p:nvSpPr>
          <p:spPr>
            <a:xfrm rot="-5400000">
              <a:off x="7533509" y="3191478"/>
              <a:ext cx="39868" cy="49804"/>
            </a:xfrm>
            <a:custGeom>
              <a:avLst/>
              <a:gdLst/>
              <a:ahLst/>
              <a:cxnLst/>
              <a:rect l="l" t="t" r="r" b="b"/>
              <a:pathLst>
                <a:path w="935" h="1168" extrusionOk="0">
                  <a:moveTo>
                    <a:pt x="501" y="0"/>
                  </a:moveTo>
                  <a:cubicBezTo>
                    <a:pt x="334" y="200"/>
                    <a:pt x="101" y="367"/>
                    <a:pt x="34" y="601"/>
                  </a:cubicBezTo>
                  <a:cubicBezTo>
                    <a:pt x="1" y="667"/>
                    <a:pt x="268" y="901"/>
                    <a:pt x="501" y="1168"/>
                  </a:cubicBezTo>
                  <a:cubicBezTo>
                    <a:pt x="735" y="868"/>
                    <a:pt x="935" y="667"/>
                    <a:pt x="935" y="467"/>
                  </a:cubicBezTo>
                  <a:cubicBezTo>
                    <a:pt x="935" y="301"/>
                    <a:pt x="668" y="167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8" grpId="0"/>
      <p:bldP spid="2608" grpId="1"/>
      <p:bldP spid="2609" grpId="0" build="p"/>
      <p:bldP spid="2609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549676575697964704f98e2424332b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1460" y="578485"/>
            <a:ext cx="1393190" cy="1393190"/>
          </a:xfrm>
          <a:prstGeom prst="rect">
            <a:avLst/>
          </a:prstGeom>
        </p:spPr>
      </p:pic>
      <p:sp>
        <p:nvSpPr>
          <p:cNvPr id="1875" name="Google Shape;1875;p62"/>
          <p:cNvSpPr txBox="1">
            <a:spLocks noGrp="1"/>
          </p:cNvSpPr>
          <p:nvPr>
            <p:ph type="title"/>
          </p:nvPr>
        </p:nvSpPr>
        <p:spPr>
          <a:xfrm>
            <a:off x="1017875" y="520190"/>
            <a:ext cx="74244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省略法</a:t>
            </a:r>
            <a:endParaRPr lang="zh-CN" altLang="en-GB"/>
          </a:p>
        </p:txBody>
      </p:sp>
      <p:sp>
        <p:nvSpPr>
          <p:cNvPr id="1876" name="Google Shape;1876;p62"/>
          <p:cNvSpPr txBox="1">
            <a:spLocks noGrp="1"/>
          </p:cNvSpPr>
          <p:nvPr>
            <p:ph type="subTitle" idx="1"/>
          </p:nvPr>
        </p:nvSpPr>
        <p:spPr>
          <a:xfrm>
            <a:off x="2357755" y="1603375"/>
            <a:ext cx="4744720" cy="228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Adele - 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《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Someone Like You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》</a:t>
            </a:r>
            <a:endParaRPr lang="zh-CN" altLang="en-US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原句：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"I heard that you’re settled down, that you found a girl."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直译：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我听说你已安定下来，你找到了一个女孩。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翻译：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听闻你尘埃落定，遇得良人。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”​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分析：省略所有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“you”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和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“I”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，中文通过上下文隐含主语。</a:t>
            </a: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</p:txBody>
      </p:sp>
      <p:sp>
        <p:nvSpPr>
          <p:cNvPr id="1877" name="Google Shape;1877;p62"/>
          <p:cNvSpPr/>
          <p:nvPr/>
        </p:nvSpPr>
        <p:spPr>
          <a:xfrm>
            <a:off x="1849787" y="2098389"/>
            <a:ext cx="476020" cy="1567599"/>
          </a:xfrm>
          <a:custGeom>
            <a:avLst/>
            <a:gdLst/>
            <a:ahLst/>
            <a:cxnLst/>
            <a:rect l="l" t="t" r="r" b="b"/>
            <a:pathLst>
              <a:path w="8740" h="28782" extrusionOk="0">
                <a:moveTo>
                  <a:pt x="8110" y="559"/>
                </a:moveTo>
                <a:cubicBezTo>
                  <a:pt x="8131" y="559"/>
                  <a:pt x="8152" y="560"/>
                  <a:pt x="8173" y="562"/>
                </a:cubicBezTo>
                <a:cubicBezTo>
                  <a:pt x="7272" y="1596"/>
                  <a:pt x="6438" y="2530"/>
                  <a:pt x="5538" y="3564"/>
                </a:cubicBezTo>
                <a:cubicBezTo>
                  <a:pt x="5832" y="2094"/>
                  <a:pt x="7117" y="559"/>
                  <a:pt x="8110" y="559"/>
                </a:cubicBezTo>
                <a:close/>
                <a:moveTo>
                  <a:pt x="6638" y="6332"/>
                </a:moveTo>
                <a:cubicBezTo>
                  <a:pt x="6672" y="6399"/>
                  <a:pt x="6705" y="6466"/>
                  <a:pt x="6772" y="6499"/>
                </a:cubicBezTo>
                <a:cubicBezTo>
                  <a:pt x="6338" y="6833"/>
                  <a:pt x="5904" y="7133"/>
                  <a:pt x="5504" y="7433"/>
                </a:cubicBezTo>
                <a:cubicBezTo>
                  <a:pt x="5471" y="7366"/>
                  <a:pt x="5404" y="7333"/>
                  <a:pt x="5371" y="7300"/>
                </a:cubicBezTo>
                <a:cubicBezTo>
                  <a:pt x="5804" y="6966"/>
                  <a:pt x="6205" y="6666"/>
                  <a:pt x="6638" y="6332"/>
                </a:cubicBezTo>
                <a:close/>
                <a:moveTo>
                  <a:pt x="2836" y="4765"/>
                </a:moveTo>
                <a:lnTo>
                  <a:pt x="2836" y="4765"/>
                </a:lnTo>
                <a:cubicBezTo>
                  <a:pt x="3436" y="5732"/>
                  <a:pt x="3870" y="7233"/>
                  <a:pt x="3770" y="7900"/>
                </a:cubicBezTo>
                <a:cubicBezTo>
                  <a:pt x="3036" y="6999"/>
                  <a:pt x="2736" y="5999"/>
                  <a:pt x="2836" y="4765"/>
                </a:cubicBezTo>
                <a:close/>
                <a:moveTo>
                  <a:pt x="1134" y="9902"/>
                </a:moveTo>
                <a:lnTo>
                  <a:pt x="1134" y="9902"/>
                </a:lnTo>
                <a:cubicBezTo>
                  <a:pt x="1701" y="10002"/>
                  <a:pt x="2168" y="10602"/>
                  <a:pt x="2469" y="11603"/>
                </a:cubicBezTo>
                <a:cubicBezTo>
                  <a:pt x="1435" y="10702"/>
                  <a:pt x="1234" y="10435"/>
                  <a:pt x="1134" y="9902"/>
                </a:cubicBezTo>
                <a:close/>
                <a:moveTo>
                  <a:pt x="7205" y="10235"/>
                </a:moveTo>
                <a:lnTo>
                  <a:pt x="4503" y="12070"/>
                </a:lnTo>
                <a:cubicBezTo>
                  <a:pt x="4970" y="11136"/>
                  <a:pt x="6238" y="10235"/>
                  <a:pt x="7205" y="10235"/>
                </a:cubicBezTo>
                <a:close/>
                <a:moveTo>
                  <a:pt x="1101" y="15939"/>
                </a:moveTo>
                <a:cubicBezTo>
                  <a:pt x="1635" y="16506"/>
                  <a:pt x="2168" y="17073"/>
                  <a:pt x="2702" y="17674"/>
                </a:cubicBezTo>
                <a:cubicBezTo>
                  <a:pt x="2635" y="17707"/>
                  <a:pt x="2569" y="17774"/>
                  <a:pt x="2502" y="17807"/>
                </a:cubicBezTo>
                <a:cubicBezTo>
                  <a:pt x="2002" y="17207"/>
                  <a:pt x="1501" y="16606"/>
                  <a:pt x="1001" y="16039"/>
                </a:cubicBezTo>
                <a:cubicBezTo>
                  <a:pt x="1034" y="16006"/>
                  <a:pt x="1068" y="15973"/>
                  <a:pt x="1101" y="15939"/>
                </a:cubicBezTo>
                <a:close/>
                <a:moveTo>
                  <a:pt x="6271" y="14705"/>
                </a:moveTo>
                <a:lnTo>
                  <a:pt x="6271" y="14705"/>
                </a:lnTo>
                <a:cubicBezTo>
                  <a:pt x="6138" y="15672"/>
                  <a:pt x="4937" y="17374"/>
                  <a:pt x="3936" y="18107"/>
                </a:cubicBezTo>
                <a:cubicBezTo>
                  <a:pt x="4237" y="16573"/>
                  <a:pt x="5404" y="15839"/>
                  <a:pt x="6271" y="14705"/>
                </a:cubicBezTo>
                <a:close/>
                <a:moveTo>
                  <a:pt x="7072" y="20242"/>
                </a:moveTo>
                <a:lnTo>
                  <a:pt x="7072" y="20242"/>
                </a:lnTo>
                <a:cubicBezTo>
                  <a:pt x="7039" y="20943"/>
                  <a:pt x="5938" y="22110"/>
                  <a:pt x="5137" y="22477"/>
                </a:cubicBezTo>
                <a:cubicBezTo>
                  <a:pt x="5104" y="22444"/>
                  <a:pt x="5071" y="22377"/>
                  <a:pt x="5037" y="22344"/>
                </a:cubicBezTo>
                <a:cubicBezTo>
                  <a:pt x="5704" y="21643"/>
                  <a:pt x="6371" y="20943"/>
                  <a:pt x="7072" y="20242"/>
                </a:cubicBezTo>
                <a:close/>
                <a:moveTo>
                  <a:pt x="1034" y="21443"/>
                </a:moveTo>
                <a:cubicBezTo>
                  <a:pt x="1668" y="21510"/>
                  <a:pt x="2802" y="22310"/>
                  <a:pt x="3436" y="23178"/>
                </a:cubicBezTo>
                <a:cubicBezTo>
                  <a:pt x="2402" y="23144"/>
                  <a:pt x="1401" y="22444"/>
                  <a:pt x="1034" y="21443"/>
                </a:cubicBezTo>
                <a:close/>
                <a:moveTo>
                  <a:pt x="2269" y="26313"/>
                </a:moveTo>
                <a:lnTo>
                  <a:pt x="2269" y="26313"/>
                </a:lnTo>
                <a:cubicBezTo>
                  <a:pt x="3002" y="26647"/>
                  <a:pt x="3603" y="26914"/>
                  <a:pt x="4203" y="27181"/>
                </a:cubicBezTo>
                <a:cubicBezTo>
                  <a:pt x="4126" y="27206"/>
                  <a:pt x="4037" y="27218"/>
                  <a:pt x="3940" y="27218"/>
                </a:cubicBezTo>
                <a:cubicBezTo>
                  <a:pt x="3408" y="27218"/>
                  <a:pt x="2635" y="26849"/>
                  <a:pt x="2269" y="26313"/>
                </a:cubicBezTo>
                <a:close/>
                <a:moveTo>
                  <a:pt x="8271" y="0"/>
                </a:moveTo>
                <a:cubicBezTo>
                  <a:pt x="8167" y="0"/>
                  <a:pt x="8034" y="32"/>
                  <a:pt x="7873" y="95"/>
                </a:cubicBezTo>
                <a:cubicBezTo>
                  <a:pt x="6638" y="495"/>
                  <a:pt x="5871" y="1395"/>
                  <a:pt x="5437" y="2563"/>
                </a:cubicBezTo>
                <a:cubicBezTo>
                  <a:pt x="5004" y="3764"/>
                  <a:pt x="4604" y="4998"/>
                  <a:pt x="4170" y="6232"/>
                </a:cubicBezTo>
                <a:cubicBezTo>
                  <a:pt x="4137" y="6199"/>
                  <a:pt x="4070" y="6166"/>
                  <a:pt x="4070" y="6132"/>
                </a:cubicBezTo>
                <a:cubicBezTo>
                  <a:pt x="3670" y="5332"/>
                  <a:pt x="3303" y="4531"/>
                  <a:pt x="2902" y="3730"/>
                </a:cubicBezTo>
                <a:cubicBezTo>
                  <a:pt x="2836" y="3630"/>
                  <a:pt x="2669" y="3530"/>
                  <a:pt x="2569" y="3464"/>
                </a:cubicBezTo>
                <a:cubicBezTo>
                  <a:pt x="2469" y="3530"/>
                  <a:pt x="2335" y="3630"/>
                  <a:pt x="2335" y="3730"/>
                </a:cubicBezTo>
                <a:cubicBezTo>
                  <a:pt x="2269" y="5232"/>
                  <a:pt x="2202" y="6699"/>
                  <a:pt x="3236" y="7967"/>
                </a:cubicBezTo>
                <a:cubicBezTo>
                  <a:pt x="3469" y="8267"/>
                  <a:pt x="3703" y="8634"/>
                  <a:pt x="3703" y="8968"/>
                </a:cubicBezTo>
                <a:cubicBezTo>
                  <a:pt x="3670" y="9902"/>
                  <a:pt x="3503" y="10836"/>
                  <a:pt x="3369" y="11770"/>
                </a:cubicBezTo>
                <a:cubicBezTo>
                  <a:pt x="3336" y="11770"/>
                  <a:pt x="3303" y="11803"/>
                  <a:pt x="3269" y="11803"/>
                </a:cubicBezTo>
                <a:cubicBezTo>
                  <a:pt x="3102" y="11436"/>
                  <a:pt x="2902" y="11069"/>
                  <a:pt x="2702" y="10702"/>
                </a:cubicBezTo>
                <a:cubicBezTo>
                  <a:pt x="2402" y="10035"/>
                  <a:pt x="1902" y="9535"/>
                  <a:pt x="1268" y="9234"/>
                </a:cubicBezTo>
                <a:cubicBezTo>
                  <a:pt x="1176" y="9179"/>
                  <a:pt x="1044" y="9155"/>
                  <a:pt x="916" y="9155"/>
                </a:cubicBezTo>
                <a:cubicBezTo>
                  <a:pt x="811" y="9155"/>
                  <a:pt x="709" y="9171"/>
                  <a:pt x="634" y="9201"/>
                </a:cubicBezTo>
                <a:cubicBezTo>
                  <a:pt x="501" y="9268"/>
                  <a:pt x="467" y="9601"/>
                  <a:pt x="501" y="9768"/>
                </a:cubicBezTo>
                <a:cubicBezTo>
                  <a:pt x="601" y="10135"/>
                  <a:pt x="701" y="10535"/>
                  <a:pt x="968" y="10802"/>
                </a:cubicBezTo>
                <a:cubicBezTo>
                  <a:pt x="1601" y="11569"/>
                  <a:pt x="2335" y="12270"/>
                  <a:pt x="3002" y="13004"/>
                </a:cubicBezTo>
                <a:cubicBezTo>
                  <a:pt x="3169" y="13137"/>
                  <a:pt x="3303" y="13404"/>
                  <a:pt x="3303" y="13604"/>
                </a:cubicBezTo>
                <a:cubicBezTo>
                  <a:pt x="3336" y="15072"/>
                  <a:pt x="3369" y="16540"/>
                  <a:pt x="3369" y="18007"/>
                </a:cubicBezTo>
                <a:cubicBezTo>
                  <a:pt x="3369" y="18041"/>
                  <a:pt x="3336" y="18074"/>
                  <a:pt x="3269" y="18141"/>
                </a:cubicBezTo>
                <a:cubicBezTo>
                  <a:pt x="3169" y="17974"/>
                  <a:pt x="3069" y="17874"/>
                  <a:pt x="3036" y="17740"/>
                </a:cubicBezTo>
                <a:cubicBezTo>
                  <a:pt x="2669" y="16740"/>
                  <a:pt x="1835" y="16139"/>
                  <a:pt x="1168" y="15439"/>
                </a:cubicBezTo>
                <a:cubicBezTo>
                  <a:pt x="1001" y="15272"/>
                  <a:pt x="801" y="15172"/>
                  <a:pt x="601" y="15139"/>
                </a:cubicBezTo>
                <a:cubicBezTo>
                  <a:pt x="553" y="15123"/>
                  <a:pt x="504" y="15116"/>
                  <a:pt x="456" y="15116"/>
                </a:cubicBezTo>
                <a:cubicBezTo>
                  <a:pt x="304" y="15116"/>
                  <a:pt x="152" y="15180"/>
                  <a:pt x="0" y="15205"/>
                </a:cubicBezTo>
                <a:cubicBezTo>
                  <a:pt x="67" y="15372"/>
                  <a:pt x="100" y="15572"/>
                  <a:pt x="200" y="15706"/>
                </a:cubicBezTo>
                <a:cubicBezTo>
                  <a:pt x="734" y="16373"/>
                  <a:pt x="1301" y="17007"/>
                  <a:pt x="1868" y="17674"/>
                </a:cubicBezTo>
                <a:cubicBezTo>
                  <a:pt x="2068" y="17907"/>
                  <a:pt x="2269" y="18174"/>
                  <a:pt x="2535" y="18308"/>
                </a:cubicBezTo>
                <a:cubicBezTo>
                  <a:pt x="3203" y="18641"/>
                  <a:pt x="3436" y="19175"/>
                  <a:pt x="3569" y="19842"/>
                </a:cubicBezTo>
                <a:cubicBezTo>
                  <a:pt x="3636" y="20209"/>
                  <a:pt x="3670" y="20576"/>
                  <a:pt x="3703" y="20909"/>
                </a:cubicBezTo>
                <a:cubicBezTo>
                  <a:pt x="3770" y="21543"/>
                  <a:pt x="3836" y="22177"/>
                  <a:pt x="3903" y="22811"/>
                </a:cubicBezTo>
                <a:cubicBezTo>
                  <a:pt x="3102" y="22210"/>
                  <a:pt x="2335" y="21643"/>
                  <a:pt x="1535" y="21110"/>
                </a:cubicBezTo>
                <a:cubicBezTo>
                  <a:pt x="1335" y="20943"/>
                  <a:pt x="968" y="20909"/>
                  <a:pt x="701" y="20909"/>
                </a:cubicBezTo>
                <a:cubicBezTo>
                  <a:pt x="367" y="20909"/>
                  <a:pt x="267" y="21110"/>
                  <a:pt x="434" y="21376"/>
                </a:cubicBezTo>
                <a:cubicBezTo>
                  <a:pt x="734" y="21843"/>
                  <a:pt x="1034" y="22310"/>
                  <a:pt x="1401" y="22744"/>
                </a:cubicBezTo>
                <a:cubicBezTo>
                  <a:pt x="1635" y="23011"/>
                  <a:pt x="1935" y="23178"/>
                  <a:pt x="2235" y="23378"/>
                </a:cubicBezTo>
                <a:cubicBezTo>
                  <a:pt x="2451" y="23501"/>
                  <a:pt x="2667" y="23682"/>
                  <a:pt x="2883" y="23682"/>
                </a:cubicBezTo>
                <a:cubicBezTo>
                  <a:pt x="2901" y="23682"/>
                  <a:pt x="2918" y="23681"/>
                  <a:pt x="2936" y="23678"/>
                </a:cubicBezTo>
                <a:cubicBezTo>
                  <a:pt x="3029" y="23668"/>
                  <a:pt x="3117" y="23663"/>
                  <a:pt x="3201" y="23663"/>
                </a:cubicBezTo>
                <a:cubicBezTo>
                  <a:pt x="3959" y="23663"/>
                  <a:pt x="4347" y="24071"/>
                  <a:pt x="4437" y="24912"/>
                </a:cubicBezTo>
                <a:cubicBezTo>
                  <a:pt x="4470" y="25046"/>
                  <a:pt x="4537" y="25179"/>
                  <a:pt x="4604" y="25313"/>
                </a:cubicBezTo>
                <a:cubicBezTo>
                  <a:pt x="4770" y="25846"/>
                  <a:pt x="4937" y="26347"/>
                  <a:pt x="5137" y="27014"/>
                </a:cubicBezTo>
                <a:cubicBezTo>
                  <a:pt x="4270" y="26613"/>
                  <a:pt x="3536" y="26280"/>
                  <a:pt x="2802" y="25980"/>
                </a:cubicBezTo>
                <a:cubicBezTo>
                  <a:pt x="2535" y="25880"/>
                  <a:pt x="2235" y="25780"/>
                  <a:pt x="1968" y="25780"/>
                </a:cubicBezTo>
                <a:cubicBezTo>
                  <a:pt x="1535" y="25780"/>
                  <a:pt x="1401" y="26113"/>
                  <a:pt x="1635" y="26480"/>
                </a:cubicBezTo>
                <a:cubicBezTo>
                  <a:pt x="1968" y="26980"/>
                  <a:pt x="2435" y="27314"/>
                  <a:pt x="3036" y="27547"/>
                </a:cubicBezTo>
                <a:cubicBezTo>
                  <a:pt x="3450" y="27727"/>
                  <a:pt x="3863" y="27820"/>
                  <a:pt x="4272" y="27820"/>
                </a:cubicBezTo>
                <a:cubicBezTo>
                  <a:pt x="4621" y="27820"/>
                  <a:pt x="4966" y="27752"/>
                  <a:pt x="5304" y="27614"/>
                </a:cubicBezTo>
                <a:cubicBezTo>
                  <a:pt x="5538" y="28048"/>
                  <a:pt x="5738" y="28415"/>
                  <a:pt x="5971" y="28782"/>
                </a:cubicBezTo>
                <a:cubicBezTo>
                  <a:pt x="6005" y="28748"/>
                  <a:pt x="6038" y="28715"/>
                  <a:pt x="6105" y="28682"/>
                </a:cubicBezTo>
                <a:cubicBezTo>
                  <a:pt x="5971" y="28381"/>
                  <a:pt x="5838" y="28081"/>
                  <a:pt x="5771" y="27781"/>
                </a:cubicBezTo>
                <a:cubicBezTo>
                  <a:pt x="5738" y="27648"/>
                  <a:pt x="5738" y="27447"/>
                  <a:pt x="5804" y="27314"/>
                </a:cubicBezTo>
                <a:cubicBezTo>
                  <a:pt x="6038" y="26947"/>
                  <a:pt x="6305" y="26613"/>
                  <a:pt x="6572" y="26280"/>
                </a:cubicBezTo>
                <a:cubicBezTo>
                  <a:pt x="7239" y="25479"/>
                  <a:pt x="7939" y="24679"/>
                  <a:pt x="8573" y="23845"/>
                </a:cubicBezTo>
                <a:cubicBezTo>
                  <a:pt x="8706" y="23711"/>
                  <a:pt x="8673" y="23445"/>
                  <a:pt x="8740" y="23244"/>
                </a:cubicBezTo>
                <a:cubicBezTo>
                  <a:pt x="8606" y="23244"/>
                  <a:pt x="8462" y="23223"/>
                  <a:pt x="8338" y="23223"/>
                </a:cubicBezTo>
                <a:cubicBezTo>
                  <a:pt x="8245" y="23223"/>
                  <a:pt x="8163" y="23235"/>
                  <a:pt x="8106" y="23278"/>
                </a:cubicBezTo>
                <a:cubicBezTo>
                  <a:pt x="6905" y="24078"/>
                  <a:pt x="5704" y="24846"/>
                  <a:pt x="5437" y="26413"/>
                </a:cubicBezTo>
                <a:cubicBezTo>
                  <a:pt x="5437" y="26413"/>
                  <a:pt x="5371" y="26447"/>
                  <a:pt x="5337" y="26447"/>
                </a:cubicBezTo>
                <a:cubicBezTo>
                  <a:pt x="5137" y="25846"/>
                  <a:pt x="4937" y="25212"/>
                  <a:pt x="4704" y="24612"/>
                </a:cubicBezTo>
                <a:cubicBezTo>
                  <a:pt x="4470" y="23878"/>
                  <a:pt x="4537" y="23478"/>
                  <a:pt x="5204" y="23078"/>
                </a:cubicBezTo>
                <a:cubicBezTo>
                  <a:pt x="6371" y="22444"/>
                  <a:pt x="7172" y="21443"/>
                  <a:pt x="7739" y="20276"/>
                </a:cubicBezTo>
                <a:cubicBezTo>
                  <a:pt x="7806" y="20142"/>
                  <a:pt x="7839" y="19975"/>
                  <a:pt x="7873" y="19842"/>
                </a:cubicBezTo>
                <a:cubicBezTo>
                  <a:pt x="7734" y="19819"/>
                  <a:pt x="7596" y="19780"/>
                  <a:pt x="7469" y="19780"/>
                </a:cubicBezTo>
                <a:cubicBezTo>
                  <a:pt x="7412" y="19780"/>
                  <a:pt x="7357" y="19788"/>
                  <a:pt x="7305" y="19809"/>
                </a:cubicBezTo>
                <a:cubicBezTo>
                  <a:pt x="6905" y="20042"/>
                  <a:pt x="6505" y="20342"/>
                  <a:pt x="6138" y="20643"/>
                </a:cubicBezTo>
                <a:cubicBezTo>
                  <a:pt x="5404" y="21343"/>
                  <a:pt x="4704" y="22077"/>
                  <a:pt x="4370" y="23078"/>
                </a:cubicBezTo>
                <a:cubicBezTo>
                  <a:pt x="4170" y="21743"/>
                  <a:pt x="4003" y="20409"/>
                  <a:pt x="3870" y="19108"/>
                </a:cubicBezTo>
                <a:cubicBezTo>
                  <a:pt x="3836" y="19008"/>
                  <a:pt x="3970" y="18841"/>
                  <a:pt x="4070" y="18741"/>
                </a:cubicBezTo>
                <a:cubicBezTo>
                  <a:pt x="4470" y="18308"/>
                  <a:pt x="5004" y="17941"/>
                  <a:pt x="5337" y="17440"/>
                </a:cubicBezTo>
                <a:cubicBezTo>
                  <a:pt x="6071" y="16373"/>
                  <a:pt x="6738" y="15205"/>
                  <a:pt x="7406" y="14105"/>
                </a:cubicBezTo>
                <a:cubicBezTo>
                  <a:pt x="7439" y="14071"/>
                  <a:pt x="7406" y="14004"/>
                  <a:pt x="7406" y="13804"/>
                </a:cubicBezTo>
                <a:cubicBezTo>
                  <a:pt x="7105" y="13904"/>
                  <a:pt x="6838" y="13971"/>
                  <a:pt x="6638" y="14105"/>
                </a:cubicBezTo>
                <a:cubicBezTo>
                  <a:pt x="5471" y="14905"/>
                  <a:pt x="4537" y="15939"/>
                  <a:pt x="3770" y="17140"/>
                </a:cubicBezTo>
                <a:cubicBezTo>
                  <a:pt x="3736" y="17073"/>
                  <a:pt x="3703" y="17040"/>
                  <a:pt x="3703" y="17040"/>
                </a:cubicBezTo>
                <a:cubicBezTo>
                  <a:pt x="3703" y="15839"/>
                  <a:pt x="3670" y="14638"/>
                  <a:pt x="3703" y="13437"/>
                </a:cubicBezTo>
                <a:cubicBezTo>
                  <a:pt x="3703" y="13304"/>
                  <a:pt x="3803" y="13171"/>
                  <a:pt x="3903" y="13104"/>
                </a:cubicBezTo>
                <a:cubicBezTo>
                  <a:pt x="5271" y="12103"/>
                  <a:pt x="6672" y="11102"/>
                  <a:pt x="8039" y="10135"/>
                </a:cubicBezTo>
                <a:cubicBezTo>
                  <a:pt x="8139" y="10035"/>
                  <a:pt x="8173" y="9902"/>
                  <a:pt x="8273" y="9801"/>
                </a:cubicBezTo>
                <a:cubicBezTo>
                  <a:pt x="8239" y="9735"/>
                  <a:pt x="8173" y="9701"/>
                  <a:pt x="8139" y="9668"/>
                </a:cubicBezTo>
                <a:cubicBezTo>
                  <a:pt x="6171" y="9768"/>
                  <a:pt x="4704" y="10735"/>
                  <a:pt x="3736" y="12537"/>
                </a:cubicBezTo>
                <a:cubicBezTo>
                  <a:pt x="3803" y="11303"/>
                  <a:pt x="3936" y="10135"/>
                  <a:pt x="4137" y="8934"/>
                </a:cubicBezTo>
                <a:cubicBezTo>
                  <a:pt x="4170" y="8734"/>
                  <a:pt x="4437" y="8467"/>
                  <a:pt x="4670" y="8367"/>
                </a:cubicBezTo>
                <a:cubicBezTo>
                  <a:pt x="5838" y="7933"/>
                  <a:pt x="6738" y="7133"/>
                  <a:pt x="7672" y="6399"/>
                </a:cubicBezTo>
                <a:cubicBezTo>
                  <a:pt x="7806" y="6266"/>
                  <a:pt x="7839" y="6032"/>
                  <a:pt x="7906" y="5832"/>
                </a:cubicBezTo>
                <a:cubicBezTo>
                  <a:pt x="7727" y="5772"/>
                  <a:pt x="7549" y="5660"/>
                  <a:pt x="7394" y="5660"/>
                </a:cubicBezTo>
                <a:cubicBezTo>
                  <a:pt x="7375" y="5660"/>
                  <a:pt x="7357" y="5662"/>
                  <a:pt x="7339" y="5665"/>
                </a:cubicBezTo>
                <a:cubicBezTo>
                  <a:pt x="6505" y="5865"/>
                  <a:pt x="5704" y="6132"/>
                  <a:pt x="5071" y="6799"/>
                </a:cubicBezTo>
                <a:cubicBezTo>
                  <a:pt x="4904" y="6999"/>
                  <a:pt x="4737" y="7233"/>
                  <a:pt x="4570" y="7433"/>
                </a:cubicBezTo>
                <a:cubicBezTo>
                  <a:pt x="4403" y="7266"/>
                  <a:pt x="4337" y="7166"/>
                  <a:pt x="4370" y="7066"/>
                </a:cubicBezTo>
                <a:cubicBezTo>
                  <a:pt x="4670" y="6166"/>
                  <a:pt x="4704" y="5198"/>
                  <a:pt x="5538" y="4431"/>
                </a:cubicBezTo>
                <a:cubicBezTo>
                  <a:pt x="6572" y="3464"/>
                  <a:pt x="7406" y="2263"/>
                  <a:pt x="8340" y="1162"/>
                </a:cubicBezTo>
                <a:cubicBezTo>
                  <a:pt x="8440" y="1029"/>
                  <a:pt x="8473" y="862"/>
                  <a:pt x="8506" y="695"/>
                </a:cubicBezTo>
                <a:cubicBezTo>
                  <a:pt x="8628" y="232"/>
                  <a:pt x="8554" y="0"/>
                  <a:pt x="8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grpSp>
        <p:nvGrpSpPr>
          <p:cNvPr id="1878" name="Google Shape;1878;p62"/>
          <p:cNvGrpSpPr/>
          <p:nvPr/>
        </p:nvGrpSpPr>
        <p:grpSpPr>
          <a:xfrm>
            <a:off x="2124123" y="1478515"/>
            <a:ext cx="5486246" cy="2752530"/>
            <a:chOff x="2124123" y="1478515"/>
            <a:chExt cx="5486246" cy="2752530"/>
          </a:xfrm>
        </p:grpSpPr>
        <p:sp>
          <p:nvSpPr>
            <p:cNvPr id="1879" name="Google Shape;1879;p62"/>
            <p:cNvSpPr/>
            <p:nvPr/>
          </p:nvSpPr>
          <p:spPr>
            <a:xfrm>
              <a:off x="2124123" y="1478515"/>
              <a:ext cx="5463441" cy="1089400"/>
            </a:xfrm>
            <a:custGeom>
              <a:avLst/>
              <a:gdLst/>
              <a:ahLst/>
              <a:cxnLst/>
              <a:rect l="l" t="t" r="r" b="b"/>
              <a:pathLst>
                <a:path w="71919" h="20002" extrusionOk="0">
                  <a:moveTo>
                    <a:pt x="9240" y="1"/>
                  </a:moveTo>
                  <a:cubicBezTo>
                    <a:pt x="7639" y="34"/>
                    <a:pt x="6038" y="201"/>
                    <a:pt x="4437" y="267"/>
                  </a:cubicBezTo>
                  <a:cubicBezTo>
                    <a:pt x="3436" y="334"/>
                    <a:pt x="2435" y="234"/>
                    <a:pt x="1601" y="935"/>
                  </a:cubicBezTo>
                  <a:cubicBezTo>
                    <a:pt x="1568" y="968"/>
                    <a:pt x="1501" y="968"/>
                    <a:pt x="1435" y="1001"/>
                  </a:cubicBezTo>
                  <a:cubicBezTo>
                    <a:pt x="501" y="1201"/>
                    <a:pt x="501" y="1201"/>
                    <a:pt x="434" y="2102"/>
                  </a:cubicBezTo>
                  <a:cubicBezTo>
                    <a:pt x="300" y="4704"/>
                    <a:pt x="167" y="7339"/>
                    <a:pt x="34" y="9941"/>
                  </a:cubicBezTo>
                  <a:cubicBezTo>
                    <a:pt x="0" y="10308"/>
                    <a:pt x="0" y="10675"/>
                    <a:pt x="0" y="11042"/>
                  </a:cubicBezTo>
                  <a:cubicBezTo>
                    <a:pt x="67" y="11075"/>
                    <a:pt x="100" y="11075"/>
                    <a:pt x="167" y="11109"/>
                  </a:cubicBezTo>
                  <a:cubicBezTo>
                    <a:pt x="267" y="10942"/>
                    <a:pt x="434" y="10808"/>
                    <a:pt x="434" y="10642"/>
                  </a:cubicBezTo>
                  <a:cubicBezTo>
                    <a:pt x="534" y="9141"/>
                    <a:pt x="634" y="7639"/>
                    <a:pt x="667" y="6138"/>
                  </a:cubicBezTo>
                  <a:cubicBezTo>
                    <a:pt x="701" y="4837"/>
                    <a:pt x="667" y="3536"/>
                    <a:pt x="701" y="2236"/>
                  </a:cubicBezTo>
                  <a:cubicBezTo>
                    <a:pt x="701" y="2069"/>
                    <a:pt x="734" y="1802"/>
                    <a:pt x="834" y="1735"/>
                  </a:cubicBezTo>
                  <a:cubicBezTo>
                    <a:pt x="1601" y="1335"/>
                    <a:pt x="2302" y="701"/>
                    <a:pt x="3269" y="668"/>
                  </a:cubicBezTo>
                  <a:cubicBezTo>
                    <a:pt x="5171" y="568"/>
                    <a:pt x="7105" y="434"/>
                    <a:pt x="9040" y="401"/>
                  </a:cubicBezTo>
                  <a:cubicBezTo>
                    <a:pt x="9310" y="396"/>
                    <a:pt x="9580" y="394"/>
                    <a:pt x="9848" y="394"/>
                  </a:cubicBezTo>
                  <a:cubicBezTo>
                    <a:pt x="11506" y="394"/>
                    <a:pt x="13141" y="472"/>
                    <a:pt x="14777" y="501"/>
                  </a:cubicBezTo>
                  <a:cubicBezTo>
                    <a:pt x="17880" y="534"/>
                    <a:pt x="20948" y="601"/>
                    <a:pt x="24051" y="634"/>
                  </a:cubicBezTo>
                  <a:cubicBezTo>
                    <a:pt x="27887" y="668"/>
                    <a:pt x="31723" y="701"/>
                    <a:pt x="35559" y="701"/>
                  </a:cubicBezTo>
                  <a:cubicBezTo>
                    <a:pt x="39295" y="701"/>
                    <a:pt x="43031" y="658"/>
                    <a:pt x="46784" y="658"/>
                  </a:cubicBezTo>
                  <a:cubicBezTo>
                    <a:pt x="47722" y="658"/>
                    <a:pt x="48662" y="661"/>
                    <a:pt x="49602" y="668"/>
                  </a:cubicBezTo>
                  <a:cubicBezTo>
                    <a:pt x="53572" y="701"/>
                    <a:pt x="57541" y="801"/>
                    <a:pt x="61511" y="868"/>
                  </a:cubicBezTo>
                  <a:cubicBezTo>
                    <a:pt x="62978" y="901"/>
                    <a:pt x="64480" y="1035"/>
                    <a:pt x="65981" y="1068"/>
                  </a:cubicBezTo>
                  <a:cubicBezTo>
                    <a:pt x="66848" y="1101"/>
                    <a:pt x="67682" y="1101"/>
                    <a:pt x="68516" y="1101"/>
                  </a:cubicBezTo>
                  <a:cubicBezTo>
                    <a:pt x="69250" y="1101"/>
                    <a:pt x="69950" y="1101"/>
                    <a:pt x="70684" y="1068"/>
                  </a:cubicBezTo>
                  <a:cubicBezTo>
                    <a:pt x="71018" y="1068"/>
                    <a:pt x="71251" y="1201"/>
                    <a:pt x="71251" y="1602"/>
                  </a:cubicBezTo>
                  <a:cubicBezTo>
                    <a:pt x="71284" y="5138"/>
                    <a:pt x="71318" y="8707"/>
                    <a:pt x="71351" y="12243"/>
                  </a:cubicBezTo>
                  <a:cubicBezTo>
                    <a:pt x="71385" y="14644"/>
                    <a:pt x="71385" y="17046"/>
                    <a:pt x="71385" y="19448"/>
                  </a:cubicBezTo>
                  <a:cubicBezTo>
                    <a:pt x="71385" y="19737"/>
                    <a:pt x="71410" y="20001"/>
                    <a:pt x="71742" y="20001"/>
                  </a:cubicBezTo>
                  <a:cubicBezTo>
                    <a:pt x="71793" y="20001"/>
                    <a:pt x="71852" y="19995"/>
                    <a:pt x="71918" y="19982"/>
                  </a:cubicBezTo>
                  <a:cubicBezTo>
                    <a:pt x="71918" y="19781"/>
                    <a:pt x="71918" y="19615"/>
                    <a:pt x="71918" y="19448"/>
                  </a:cubicBezTo>
                  <a:cubicBezTo>
                    <a:pt x="71918" y="14745"/>
                    <a:pt x="71885" y="10075"/>
                    <a:pt x="71852" y="5371"/>
                  </a:cubicBezTo>
                  <a:cubicBezTo>
                    <a:pt x="71818" y="4037"/>
                    <a:pt x="71785" y="2669"/>
                    <a:pt x="71718" y="1335"/>
                  </a:cubicBezTo>
                  <a:cubicBezTo>
                    <a:pt x="71718" y="1135"/>
                    <a:pt x="71551" y="835"/>
                    <a:pt x="71385" y="801"/>
                  </a:cubicBezTo>
                  <a:cubicBezTo>
                    <a:pt x="71018" y="668"/>
                    <a:pt x="70617" y="668"/>
                    <a:pt x="70217" y="668"/>
                  </a:cubicBezTo>
                  <a:cubicBezTo>
                    <a:pt x="68983" y="668"/>
                    <a:pt x="67749" y="701"/>
                    <a:pt x="66514" y="701"/>
                  </a:cubicBezTo>
                  <a:cubicBezTo>
                    <a:pt x="66147" y="701"/>
                    <a:pt x="65747" y="634"/>
                    <a:pt x="65380" y="601"/>
                  </a:cubicBezTo>
                  <a:cubicBezTo>
                    <a:pt x="63746" y="568"/>
                    <a:pt x="62111" y="501"/>
                    <a:pt x="60477" y="468"/>
                  </a:cubicBezTo>
                  <a:cubicBezTo>
                    <a:pt x="55940" y="368"/>
                    <a:pt x="51370" y="234"/>
                    <a:pt x="46834" y="234"/>
                  </a:cubicBezTo>
                  <a:cubicBezTo>
                    <a:pt x="46009" y="229"/>
                    <a:pt x="45185" y="227"/>
                    <a:pt x="44361" y="227"/>
                  </a:cubicBezTo>
                  <a:cubicBezTo>
                    <a:pt x="39281" y="227"/>
                    <a:pt x="34201" y="306"/>
                    <a:pt x="29121" y="334"/>
                  </a:cubicBezTo>
                  <a:cubicBezTo>
                    <a:pt x="27220" y="334"/>
                    <a:pt x="25318" y="301"/>
                    <a:pt x="23417" y="267"/>
                  </a:cubicBezTo>
                  <a:cubicBezTo>
                    <a:pt x="20415" y="201"/>
                    <a:pt x="17379" y="134"/>
                    <a:pt x="14377" y="101"/>
                  </a:cubicBezTo>
                  <a:cubicBezTo>
                    <a:pt x="12643" y="67"/>
                    <a:pt x="10941" y="1"/>
                    <a:pt x="9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0" name="Google Shape;1880;p62"/>
            <p:cNvSpPr/>
            <p:nvPr/>
          </p:nvSpPr>
          <p:spPr>
            <a:xfrm>
              <a:off x="2126630" y="3714776"/>
              <a:ext cx="5422875" cy="516269"/>
            </a:xfrm>
            <a:custGeom>
              <a:avLst/>
              <a:gdLst/>
              <a:ahLst/>
              <a:cxnLst/>
              <a:rect l="l" t="t" r="r" b="b"/>
              <a:pathLst>
                <a:path w="71385" h="9479" extrusionOk="0">
                  <a:moveTo>
                    <a:pt x="160" y="0"/>
                  </a:moveTo>
                  <a:cubicBezTo>
                    <a:pt x="132" y="0"/>
                    <a:pt x="101" y="2"/>
                    <a:pt x="67" y="5"/>
                  </a:cubicBezTo>
                  <a:cubicBezTo>
                    <a:pt x="67" y="72"/>
                    <a:pt x="34" y="172"/>
                    <a:pt x="34" y="239"/>
                  </a:cubicBezTo>
                  <a:cubicBezTo>
                    <a:pt x="34" y="1640"/>
                    <a:pt x="1" y="3041"/>
                    <a:pt x="34" y="4442"/>
                  </a:cubicBezTo>
                  <a:cubicBezTo>
                    <a:pt x="34" y="5810"/>
                    <a:pt x="101" y="7177"/>
                    <a:pt x="167" y="8545"/>
                  </a:cubicBezTo>
                  <a:cubicBezTo>
                    <a:pt x="192" y="8985"/>
                    <a:pt x="342" y="9192"/>
                    <a:pt x="644" y="9192"/>
                  </a:cubicBezTo>
                  <a:cubicBezTo>
                    <a:pt x="754" y="9192"/>
                    <a:pt x="884" y="9165"/>
                    <a:pt x="1035" y="9112"/>
                  </a:cubicBezTo>
                  <a:cubicBezTo>
                    <a:pt x="1085" y="9095"/>
                    <a:pt x="1135" y="9087"/>
                    <a:pt x="1189" y="9087"/>
                  </a:cubicBezTo>
                  <a:cubicBezTo>
                    <a:pt x="1243" y="9087"/>
                    <a:pt x="1301" y="9095"/>
                    <a:pt x="1368" y="9112"/>
                  </a:cubicBezTo>
                  <a:cubicBezTo>
                    <a:pt x="1635" y="9145"/>
                    <a:pt x="1902" y="9245"/>
                    <a:pt x="2169" y="9279"/>
                  </a:cubicBezTo>
                  <a:cubicBezTo>
                    <a:pt x="4103" y="9345"/>
                    <a:pt x="6005" y="9479"/>
                    <a:pt x="7940" y="9479"/>
                  </a:cubicBezTo>
                  <a:cubicBezTo>
                    <a:pt x="10208" y="9445"/>
                    <a:pt x="12509" y="9312"/>
                    <a:pt x="14811" y="9279"/>
                  </a:cubicBezTo>
                  <a:cubicBezTo>
                    <a:pt x="15269" y="9272"/>
                    <a:pt x="15727" y="9269"/>
                    <a:pt x="16186" y="9269"/>
                  </a:cubicBezTo>
                  <a:cubicBezTo>
                    <a:pt x="17438" y="9269"/>
                    <a:pt x="18689" y="9288"/>
                    <a:pt x="19941" y="9288"/>
                  </a:cubicBezTo>
                  <a:cubicBezTo>
                    <a:pt x="20399" y="9288"/>
                    <a:pt x="20858" y="9286"/>
                    <a:pt x="21316" y="9279"/>
                  </a:cubicBezTo>
                  <a:cubicBezTo>
                    <a:pt x="24518" y="9212"/>
                    <a:pt x="27720" y="9045"/>
                    <a:pt x="30923" y="9012"/>
                  </a:cubicBezTo>
                  <a:cubicBezTo>
                    <a:pt x="32224" y="8978"/>
                    <a:pt x="33533" y="8970"/>
                    <a:pt x="34842" y="8970"/>
                  </a:cubicBezTo>
                  <a:cubicBezTo>
                    <a:pt x="36151" y="8970"/>
                    <a:pt x="37461" y="8978"/>
                    <a:pt x="38762" y="8978"/>
                  </a:cubicBezTo>
                  <a:cubicBezTo>
                    <a:pt x="40996" y="8945"/>
                    <a:pt x="43231" y="8912"/>
                    <a:pt x="45466" y="8845"/>
                  </a:cubicBezTo>
                  <a:cubicBezTo>
                    <a:pt x="47568" y="8778"/>
                    <a:pt x="49669" y="8645"/>
                    <a:pt x="51737" y="8578"/>
                  </a:cubicBezTo>
                  <a:cubicBezTo>
                    <a:pt x="52621" y="8561"/>
                    <a:pt x="53505" y="8553"/>
                    <a:pt x="54389" y="8553"/>
                  </a:cubicBezTo>
                  <a:cubicBezTo>
                    <a:pt x="55273" y="8553"/>
                    <a:pt x="56157" y="8561"/>
                    <a:pt x="57041" y="8578"/>
                  </a:cubicBezTo>
                  <a:cubicBezTo>
                    <a:pt x="58642" y="8578"/>
                    <a:pt x="60244" y="8645"/>
                    <a:pt x="61845" y="8645"/>
                  </a:cubicBezTo>
                  <a:cubicBezTo>
                    <a:pt x="64413" y="8678"/>
                    <a:pt x="67015" y="8745"/>
                    <a:pt x="69584" y="8745"/>
                  </a:cubicBezTo>
                  <a:cubicBezTo>
                    <a:pt x="70217" y="8745"/>
                    <a:pt x="70818" y="8478"/>
                    <a:pt x="71285" y="8044"/>
                  </a:cubicBezTo>
                  <a:cubicBezTo>
                    <a:pt x="71385" y="7944"/>
                    <a:pt x="71385" y="7744"/>
                    <a:pt x="71385" y="7577"/>
                  </a:cubicBezTo>
                  <a:lnTo>
                    <a:pt x="71385" y="7577"/>
                  </a:lnTo>
                  <a:cubicBezTo>
                    <a:pt x="71285" y="7611"/>
                    <a:pt x="71151" y="7644"/>
                    <a:pt x="71018" y="7678"/>
                  </a:cubicBezTo>
                  <a:cubicBezTo>
                    <a:pt x="70651" y="7878"/>
                    <a:pt x="70251" y="8245"/>
                    <a:pt x="69850" y="8245"/>
                  </a:cubicBezTo>
                  <a:cubicBezTo>
                    <a:pt x="68399" y="8320"/>
                    <a:pt x="66948" y="8357"/>
                    <a:pt x="65497" y="8357"/>
                  </a:cubicBezTo>
                  <a:cubicBezTo>
                    <a:pt x="65014" y="8357"/>
                    <a:pt x="64530" y="8353"/>
                    <a:pt x="64046" y="8345"/>
                  </a:cubicBezTo>
                  <a:cubicBezTo>
                    <a:pt x="62445" y="8345"/>
                    <a:pt x="60844" y="8211"/>
                    <a:pt x="59243" y="8178"/>
                  </a:cubicBezTo>
                  <a:cubicBezTo>
                    <a:pt x="57842" y="8178"/>
                    <a:pt x="56456" y="8163"/>
                    <a:pt x="55074" y="8163"/>
                  </a:cubicBezTo>
                  <a:cubicBezTo>
                    <a:pt x="54384" y="8163"/>
                    <a:pt x="53694" y="8167"/>
                    <a:pt x="53005" y="8178"/>
                  </a:cubicBezTo>
                  <a:cubicBezTo>
                    <a:pt x="50637" y="8211"/>
                    <a:pt x="48268" y="8311"/>
                    <a:pt x="45900" y="8378"/>
                  </a:cubicBezTo>
                  <a:cubicBezTo>
                    <a:pt x="43365" y="8445"/>
                    <a:pt x="40796" y="8545"/>
                    <a:pt x="38261" y="8578"/>
                  </a:cubicBezTo>
                  <a:cubicBezTo>
                    <a:pt x="36793" y="8595"/>
                    <a:pt x="35326" y="8595"/>
                    <a:pt x="33858" y="8595"/>
                  </a:cubicBezTo>
                  <a:cubicBezTo>
                    <a:pt x="32390" y="8595"/>
                    <a:pt x="30923" y="8595"/>
                    <a:pt x="29455" y="8612"/>
                  </a:cubicBezTo>
                  <a:cubicBezTo>
                    <a:pt x="25619" y="8678"/>
                    <a:pt x="21783" y="8812"/>
                    <a:pt x="17913" y="8878"/>
                  </a:cubicBezTo>
                  <a:cubicBezTo>
                    <a:pt x="14978" y="8945"/>
                    <a:pt x="12042" y="9012"/>
                    <a:pt x="9107" y="9012"/>
                  </a:cubicBezTo>
                  <a:cubicBezTo>
                    <a:pt x="8666" y="9018"/>
                    <a:pt x="8224" y="9021"/>
                    <a:pt x="7782" y="9021"/>
                  </a:cubicBezTo>
                  <a:cubicBezTo>
                    <a:pt x="5812" y="9021"/>
                    <a:pt x="3823" y="8966"/>
                    <a:pt x="1835" y="8912"/>
                  </a:cubicBezTo>
                  <a:cubicBezTo>
                    <a:pt x="1435" y="8912"/>
                    <a:pt x="935" y="8912"/>
                    <a:pt x="734" y="8712"/>
                  </a:cubicBezTo>
                  <a:cubicBezTo>
                    <a:pt x="501" y="8445"/>
                    <a:pt x="568" y="7944"/>
                    <a:pt x="568" y="7544"/>
                  </a:cubicBezTo>
                  <a:cubicBezTo>
                    <a:pt x="534" y="5176"/>
                    <a:pt x="501" y="2774"/>
                    <a:pt x="501" y="406"/>
                  </a:cubicBezTo>
                  <a:cubicBezTo>
                    <a:pt x="501" y="135"/>
                    <a:pt x="42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1" name="Google Shape;1881;p62"/>
            <p:cNvSpPr/>
            <p:nvPr/>
          </p:nvSpPr>
          <p:spPr>
            <a:xfrm>
              <a:off x="7486201" y="3102525"/>
              <a:ext cx="83715" cy="1019522"/>
            </a:xfrm>
            <a:custGeom>
              <a:avLst/>
              <a:gdLst/>
              <a:ahLst/>
              <a:cxnLst/>
              <a:rect l="l" t="t" r="r" b="b"/>
              <a:pathLst>
                <a:path w="1102" h="18719" extrusionOk="0">
                  <a:moveTo>
                    <a:pt x="629" y="0"/>
                  </a:moveTo>
                  <a:cubicBezTo>
                    <a:pt x="590" y="0"/>
                    <a:pt x="547" y="2"/>
                    <a:pt x="501" y="5"/>
                  </a:cubicBezTo>
                  <a:cubicBezTo>
                    <a:pt x="701" y="6243"/>
                    <a:pt x="1" y="12481"/>
                    <a:pt x="268" y="18718"/>
                  </a:cubicBezTo>
                  <a:cubicBezTo>
                    <a:pt x="435" y="18518"/>
                    <a:pt x="535" y="18285"/>
                    <a:pt x="535" y="18051"/>
                  </a:cubicBezTo>
                  <a:cubicBezTo>
                    <a:pt x="701" y="14682"/>
                    <a:pt x="835" y="11313"/>
                    <a:pt x="935" y="7977"/>
                  </a:cubicBezTo>
                  <a:cubicBezTo>
                    <a:pt x="1035" y="5476"/>
                    <a:pt x="1035" y="2974"/>
                    <a:pt x="1102" y="472"/>
                  </a:cubicBezTo>
                  <a:cubicBezTo>
                    <a:pt x="1102" y="141"/>
                    <a:pt x="993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2" name="Google Shape;1882;p62"/>
            <p:cNvSpPr/>
            <p:nvPr/>
          </p:nvSpPr>
          <p:spPr>
            <a:xfrm>
              <a:off x="7517670" y="2830245"/>
              <a:ext cx="70858" cy="74616"/>
            </a:xfrm>
            <a:custGeom>
              <a:avLst/>
              <a:gdLst/>
              <a:ahLst/>
              <a:cxnLst/>
              <a:rect l="l" t="t" r="r" b="b"/>
              <a:pathLst>
                <a:path w="1301" h="1370" extrusionOk="0">
                  <a:moveTo>
                    <a:pt x="701" y="0"/>
                  </a:moveTo>
                  <a:cubicBezTo>
                    <a:pt x="301" y="0"/>
                    <a:pt x="1" y="367"/>
                    <a:pt x="1" y="801"/>
                  </a:cubicBezTo>
                  <a:cubicBezTo>
                    <a:pt x="34" y="1168"/>
                    <a:pt x="234" y="1368"/>
                    <a:pt x="568" y="1368"/>
                  </a:cubicBezTo>
                  <a:cubicBezTo>
                    <a:pt x="581" y="1369"/>
                    <a:pt x="594" y="1370"/>
                    <a:pt x="607" y="1370"/>
                  </a:cubicBezTo>
                  <a:cubicBezTo>
                    <a:pt x="932" y="1370"/>
                    <a:pt x="1300" y="985"/>
                    <a:pt x="1268" y="601"/>
                  </a:cubicBezTo>
                  <a:cubicBezTo>
                    <a:pt x="1235" y="301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3" name="Google Shape;1883;p62"/>
            <p:cNvSpPr/>
            <p:nvPr/>
          </p:nvSpPr>
          <p:spPr>
            <a:xfrm>
              <a:off x="7539456" y="2682370"/>
              <a:ext cx="70913" cy="59040"/>
            </a:xfrm>
            <a:custGeom>
              <a:avLst/>
              <a:gdLst/>
              <a:ahLst/>
              <a:cxnLst/>
              <a:rect l="l" t="t" r="r" b="b"/>
              <a:pathLst>
                <a:path w="1302" h="1084" extrusionOk="0">
                  <a:moveTo>
                    <a:pt x="444" y="1"/>
                  </a:moveTo>
                  <a:cubicBezTo>
                    <a:pt x="178" y="1"/>
                    <a:pt x="1" y="190"/>
                    <a:pt x="1" y="480"/>
                  </a:cubicBezTo>
                  <a:cubicBezTo>
                    <a:pt x="1" y="797"/>
                    <a:pt x="151" y="1083"/>
                    <a:pt x="480" y="1083"/>
                  </a:cubicBezTo>
                  <a:cubicBezTo>
                    <a:pt x="498" y="1083"/>
                    <a:pt x="516" y="1083"/>
                    <a:pt x="535" y="1081"/>
                  </a:cubicBezTo>
                  <a:cubicBezTo>
                    <a:pt x="735" y="1048"/>
                    <a:pt x="935" y="814"/>
                    <a:pt x="1302" y="547"/>
                  </a:cubicBezTo>
                  <a:cubicBezTo>
                    <a:pt x="968" y="314"/>
                    <a:pt x="768" y="47"/>
                    <a:pt x="568" y="13"/>
                  </a:cubicBezTo>
                  <a:cubicBezTo>
                    <a:pt x="525" y="5"/>
                    <a:pt x="4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4" name="Google Shape;1884;p62"/>
            <p:cNvSpPr/>
            <p:nvPr/>
          </p:nvSpPr>
          <p:spPr>
            <a:xfrm>
              <a:off x="7548552" y="2953446"/>
              <a:ext cx="59366" cy="50216"/>
            </a:xfrm>
            <a:custGeom>
              <a:avLst/>
              <a:gdLst/>
              <a:ahLst/>
              <a:cxnLst/>
              <a:rect l="l" t="t" r="r" b="b"/>
              <a:pathLst>
                <a:path w="1090" h="922" extrusionOk="0">
                  <a:moveTo>
                    <a:pt x="619" y="1"/>
                  </a:moveTo>
                  <a:cubicBezTo>
                    <a:pt x="590" y="1"/>
                    <a:pt x="562" y="3"/>
                    <a:pt x="534" y="7"/>
                  </a:cubicBezTo>
                  <a:cubicBezTo>
                    <a:pt x="334" y="40"/>
                    <a:pt x="134" y="274"/>
                    <a:pt x="34" y="507"/>
                  </a:cubicBezTo>
                  <a:cubicBezTo>
                    <a:pt x="1" y="574"/>
                    <a:pt x="268" y="874"/>
                    <a:pt x="434" y="907"/>
                  </a:cubicBezTo>
                  <a:cubicBezTo>
                    <a:pt x="478" y="917"/>
                    <a:pt x="520" y="922"/>
                    <a:pt x="561" y="922"/>
                  </a:cubicBezTo>
                  <a:cubicBezTo>
                    <a:pt x="798" y="922"/>
                    <a:pt x="973" y="759"/>
                    <a:pt x="1001" y="474"/>
                  </a:cubicBezTo>
                  <a:cubicBezTo>
                    <a:pt x="1090" y="120"/>
                    <a:pt x="840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5" grpId="0"/>
      <p:bldP spid="1875" grpId="1"/>
      <p:bldP spid="1876" grpId="0" build="p"/>
      <p:bldP spid="1876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9543aaff153f7bc917515151d8f60c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2870" y="732790"/>
            <a:ext cx="1427480" cy="1427480"/>
          </a:xfrm>
          <a:prstGeom prst="rect">
            <a:avLst/>
          </a:prstGeom>
        </p:spPr>
      </p:pic>
      <p:sp>
        <p:nvSpPr>
          <p:cNvPr id="1875" name="Google Shape;1875;p62"/>
          <p:cNvSpPr txBox="1">
            <a:spLocks noGrp="1"/>
          </p:cNvSpPr>
          <p:nvPr>
            <p:ph type="title"/>
          </p:nvPr>
        </p:nvSpPr>
        <p:spPr>
          <a:xfrm>
            <a:off x="1017875" y="520190"/>
            <a:ext cx="74244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GB"/>
              <a:t>省略法</a:t>
            </a:r>
            <a:endParaRPr lang="zh-CN" altLang="en-GB"/>
          </a:p>
        </p:txBody>
      </p:sp>
      <p:sp>
        <p:nvSpPr>
          <p:cNvPr id="1876" name="Google Shape;1876;p62"/>
          <p:cNvSpPr txBox="1">
            <a:spLocks noGrp="1"/>
          </p:cNvSpPr>
          <p:nvPr>
            <p:ph type="subTitle" idx="1"/>
          </p:nvPr>
        </p:nvSpPr>
        <p:spPr>
          <a:xfrm>
            <a:off x="2357755" y="1603375"/>
            <a:ext cx="4744720" cy="2280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陈粒</a:t>
            </a:r>
            <a:r>
              <a:rPr lang="en-US" altLang="zh-CN" sz="1600">
                <a:latin typeface="Lucida Handwriting" panose="03010101010101010101" charset="0"/>
                <a:cs typeface="Lucida Handwriting" panose="03010101010101010101" charset="0"/>
              </a:rPr>
              <a:t> - </a:t>
            </a:r>
            <a:r>
              <a:rPr lang="zh-CN" altLang="en-US" sz="1600">
                <a:latin typeface="Lucida Handwriting" panose="03010101010101010101" charset="0"/>
                <a:cs typeface="Lucida Handwriting" panose="03010101010101010101" charset="0"/>
              </a:rPr>
              <a:t>《小半》</a:t>
            </a:r>
            <a:endParaRPr lang="zh-CN" altLang="en-US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原句：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​​“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你是我未曾拥有无法捕捉的亲昵。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”​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直译：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"You are an intimacy I’ve never had and cannot capture."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翻译：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"A closeness unclaimed, untamed."</a:t>
            </a: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>
              <a:latin typeface="Lucida Handwriting" panose="03010101010101010101" charset="0"/>
              <a:cs typeface="Lucida Handwriting" panose="03010101010101010101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​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分析：省略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“you”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（你）和</a:t>
            </a:r>
            <a:r>
              <a:rPr lang="en-US" altLang="zh-CN">
                <a:latin typeface="Lucida Handwriting" panose="03010101010101010101" charset="0"/>
                <a:cs typeface="Lucida Handwriting" panose="03010101010101010101" charset="0"/>
              </a:rPr>
              <a:t>“I”</a:t>
            </a:r>
            <a:r>
              <a:rPr lang="zh-CN" altLang="en-US">
                <a:latin typeface="Lucida Handwriting" panose="03010101010101010101" charset="0"/>
                <a:cs typeface="Lucida Handwriting" panose="03010101010101010101" charset="0"/>
              </a:rPr>
              <a:t>（我），英文用名词短语替代完整从句。</a:t>
            </a:r>
            <a:endParaRPr lang="zh-CN" altLang="en-US">
              <a:latin typeface="Lucida Handwriting" panose="03010101010101010101" charset="0"/>
              <a:cs typeface="Lucida Handwriting" panose="03010101010101010101" charset="0"/>
            </a:endParaRPr>
          </a:p>
        </p:txBody>
      </p:sp>
      <p:sp>
        <p:nvSpPr>
          <p:cNvPr id="1877" name="Google Shape;1877;p62"/>
          <p:cNvSpPr/>
          <p:nvPr/>
        </p:nvSpPr>
        <p:spPr>
          <a:xfrm>
            <a:off x="1849787" y="2098389"/>
            <a:ext cx="476020" cy="1567599"/>
          </a:xfrm>
          <a:custGeom>
            <a:avLst/>
            <a:gdLst/>
            <a:ahLst/>
            <a:cxnLst/>
            <a:rect l="l" t="t" r="r" b="b"/>
            <a:pathLst>
              <a:path w="8740" h="28782" extrusionOk="0">
                <a:moveTo>
                  <a:pt x="8110" y="559"/>
                </a:moveTo>
                <a:cubicBezTo>
                  <a:pt x="8131" y="559"/>
                  <a:pt x="8152" y="560"/>
                  <a:pt x="8173" y="562"/>
                </a:cubicBezTo>
                <a:cubicBezTo>
                  <a:pt x="7272" y="1596"/>
                  <a:pt x="6438" y="2530"/>
                  <a:pt x="5538" y="3564"/>
                </a:cubicBezTo>
                <a:cubicBezTo>
                  <a:pt x="5832" y="2094"/>
                  <a:pt x="7117" y="559"/>
                  <a:pt x="8110" y="559"/>
                </a:cubicBezTo>
                <a:close/>
                <a:moveTo>
                  <a:pt x="6638" y="6332"/>
                </a:moveTo>
                <a:cubicBezTo>
                  <a:pt x="6672" y="6399"/>
                  <a:pt x="6705" y="6466"/>
                  <a:pt x="6772" y="6499"/>
                </a:cubicBezTo>
                <a:cubicBezTo>
                  <a:pt x="6338" y="6833"/>
                  <a:pt x="5904" y="7133"/>
                  <a:pt x="5504" y="7433"/>
                </a:cubicBezTo>
                <a:cubicBezTo>
                  <a:pt x="5471" y="7366"/>
                  <a:pt x="5404" y="7333"/>
                  <a:pt x="5371" y="7300"/>
                </a:cubicBezTo>
                <a:cubicBezTo>
                  <a:pt x="5804" y="6966"/>
                  <a:pt x="6205" y="6666"/>
                  <a:pt x="6638" y="6332"/>
                </a:cubicBezTo>
                <a:close/>
                <a:moveTo>
                  <a:pt x="2836" y="4765"/>
                </a:moveTo>
                <a:lnTo>
                  <a:pt x="2836" y="4765"/>
                </a:lnTo>
                <a:cubicBezTo>
                  <a:pt x="3436" y="5732"/>
                  <a:pt x="3870" y="7233"/>
                  <a:pt x="3770" y="7900"/>
                </a:cubicBezTo>
                <a:cubicBezTo>
                  <a:pt x="3036" y="6999"/>
                  <a:pt x="2736" y="5999"/>
                  <a:pt x="2836" y="4765"/>
                </a:cubicBezTo>
                <a:close/>
                <a:moveTo>
                  <a:pt x="1134" y="9902"/>
                </a:moveTo>
                <a:lnTo>
                  <a:pt x="1134" y="9902"/>
                </a:lnTo>
                <a:cubicBezTo>
                  <a:pt x="1701" y="10002"/>
                  <a:pt x="2168" y="10602"/>
                  <a:pt x="2469" y="11603"/>
                </a:cubicBezTo>
                <a:cubicBezTo>
                  <a:pt x="1435" y="10702"/>
                  <a:pt x="1234" y="10435"/>
                  <a:pt x="1134" y="9902"/>
                </a:cubicBezTo>
                <a:close/>
                <a:moveTo>
                  <a:pt x="7205" y="10235"/>
                </a:moveTo>
                <a:lnTo>
                  <a:pt x="4503" y="12070"/>
                </a:lnTo>
                <a:cubicBezTo>
                  <a:pt x="4970" y="11136"/>
                  <a:pt x="6238" y="10235"/>
                  <a:pt x="7205" y="10235"/>
                </a:cubicBezTo>
                <a:close/>
                <a:moveTo>
                  <a:pt x="1101" y="15939"/>
                </a:moveTo>
                <a:cubicBezTo>
                  <a:pt x="1635" y="16506"/>
                  <a:pt x="2168" y="17073"/>
                  <a:pt x="2702" y="17674"/>
                </a:cubicBezTo>
                <a:cubicBezTo>
                  <a:pt x="2635" y="17707"/>
                  <a:pt x="2569" y="17774"/>
                  <a:pt x="2502" y="17807"/>
                </a:cubicBezTo>
                <a:cubicBezTo>
                  <a:pt x="2002" y="17207"/>
                  <a:pt x="1501" y="16606"/>
                  <a:pt x="1001" y="16039"/>
                </a:cubicBezTo>
                <a:cubicBezTo>
                  <a:pt x="1034" y="16006"/>
                  <a:pt x="1068" y="15973"/>
                  <a:pt x="1101" y="15939"/>
                </a:cubicBezTo>
                <a:close/>
                <a:moveTo>
                  <a:pt x="6271" y="14705"/>
                </a:moveTo>
                <a:lnTo>
                  <a:pt x="6271" y="14705"/>
                </a:lnTo>
                <a:cubicBezTo>
                  <a:pt x="6138" y="15672"/>
                  <a:pt x="4937" y="17374"/>
                  <a:pt x="3936" y="18107"/>
                </a:cubicBezTo>
                <a:cubicBezTo>
                  <a:pt x="4237" y="16573"/>
                  <a:pt x="5404" y="15839"/>
                  <a:pt x="6271" y="14705"/>
                </a:cubicBezTo>
                <a:close/>
                <a:moveTo>
                  <a:pt x="7072" y="20242"/>
                </a:moveTo>
                <a:lnTo>
                  <a:pt x="7072" y="20242"/>
                </a:lnTo>
                <a:cubicBezTo>
                  <a:pt x="7039" y="20943"/>
                  <a:pt x="5938" y="22110"/>
                  <a:pt x="5137" y="22477"/>
                </a:cubicBezTo>
                <a:cubicBezTo>
                  <a:pt x="5104" y="22444"/>
                  <a:pt x="5071" y="22377"/>
                  <a:pt x="5037" y="22344"/>
                </a:cubicBezTo>
                <a:cubicBezTo>
                  <a:pt x="5704" y="21643"/>
                  <a:pt x="6371" y="20943"/>
                  <a:pt x="7072" y="20242"/>
                </a:cubicBezTo>
                <a:close/>
                <a:moveTo>
                  <a:pt x="1034" y="21443"/>
                </a:moveTo>
                <a:cubicBezTo>
                  <a:pt x="1668" y="21510"/>
                  <a:pt x="2802" y="22310"/>
                  <a:pt x="3436" y="23178"/>
                </a:cubicBezTo>
                <a:cubicBezTo>
                  <a:pt x="2402" y="23144"/>
                  <a:pt x="1401" y="22444"/>
                  <a:pt x="1034" y="21443"/>
                </a:cubicBezTo>
                <a:close/>
                <a:moveTo>
                  <a:pt x="2269" y="26313"/>
                </a:moveTo>
                <a:lnTo>
                  <a:pt x="2269" y="26313"/>
                </a:lnTo>
                <a:cubicBezTo>
                  <a:pt x="3002" y="26647"/>
                  <a:pt x="3603" y="26914"/>
                  <a:pt x="4203" y="27181"/>
                </a:cubicBezTo>
                <a:cubicBezTo>
                  <a:pt x="4126" y="27206"/>
                  <a:pt x="4037" y="27218"/>
                  <a:pt x="3940" y="27218"/>
                </a:cubicBezTo>
                <a:cubicBezTo>
                  <a:pt x="3408" y="27218"/>
                  <a:pt x="2635" y="26849"/>
                  <a:pt x="2269" y="26313"/>
                </a:cubicBezTo>
                <a:close/>
                <a:moveTo>
                  <a:pt x="8271" y="0"/>
                </a:moveTo>
                <a:cubicBezTo>
                  <a:pt x="8167" y="0"/>
                  <a:pt x="8034" y="32"/>
                  <a:pt x="7873" y="95"/>
                </a:cubicBezTo>
                <a:cubicBezTo>
                  <a:pt x="6638" y="495"/>
                  <a:pt x="5871" y="1395"/>
                  <a:pt x="5437" y="2563"/>
                </a:cubicBezTo>
                <a:cubicBezTo>
                  <a:pt x="5004" y="3764"/>
                  <a:pt x="4604" y="4998"/>
                  <a:pt x="4170" y="6232"/>
                </a:cubicBezTo>
                <a:cubicBezTo>
                  <a:pt x="4137" y="6199"/>
                  <a:pt x="4070" y="6166"/>
                  <a:pt x="4070" y="6132"/>
                </a:cubicBezTo>
                <a:cubicBezTo>
                  <a:pt x="3670" y="5332"/>
                  <a:pt x="3303" y="4531"/>
                  <a:pt x="2902" y="3730"/>
                </a:cubicBezTo>
                <a:cubicBezTo>
                  <a:pt x="2836" y="3630"/>
                  <a:pt x="2669" y="3530"/>
                  <a:pt x="2569" y="3464"/>
                </a:cubicBezTo>
                <a:cubicBezTo>
                  <a:pt x="2469" y="3530"/>
                  <a:pt x="2335" y="3630"/>
                  <a:pt x="2335" y="3730"/>
                </a:cubicBezTo>
                <a:cubicBezTo>
                  <a:pt x="2269" y="5232"/>
                  <a:pt x="2202" y="6699"/>
                  <a:pt x="3236" y="7967"/>
                </a:cubicBezTo>
                <a:cubicBezTo>
                  <a:pt x="3469" y="8267"/>
                  <a:pt x="3703" y="8634"/>
                  <a:pt x="3703" y="8968"/>
                </a:cubicBezTo>
                <a:cubicBezTo>
                  <a:pt x="3670" y="9902"/>
                  <a:pt x="3503" y="10836"/>
                  <a:pt x="3369" y="11770"/>
                </a:cubicBezTo>
                <a:cubicBezTo>
                  <a:pt x="3336" y="11770"/>
                  <a:pt x="3303" y="11803"/>
                  <a:pt x="3269" y="11803"/>
                </a:cubicBezTo>
                <a:cubicBezTo>
                  <a:pt x="3102" y="11436"/>
                  <a:pt x="2902" y="11069"/>
                  <a:pt x="2702" y="10702"/>
                </a:cubicBezTo>
                <a:cubicBezTo>
                  <a:pt x="2402" y="10035"/>
                  <a:pt x="1902" y="9535"/>
                  <a:pt x="1268" y="9234"/>
                </a:cubicBezTo>
                <a:cubicBezTo>
                  <a:pt x="1176" y="9179"/>
                  <a:pt x="1044" y="9155"/>
                  <a:pt x="916" y="9155"/>
                </a:cubicBezTo>
                <a:cubicBezTo>
                  <a:pt x="811" y="9155"/>
                  <a:pt x="709" y="9171"/>
                  <a:pt x="634" y="9201"/>
                </a:cubicBezTo>
                <a:cubicBezTo>
                  <a:pt x="501" y="9268"/>
                  <a:pt x="467" y="9601"/>
                  <a:pt x="501" y="9768"/>
                </a:cubicBezTo>
                <a:cubicBezTo>
                  <a:pt x="601" y="10135"/>
                  <a:pt x="701" y="10535"/>
                  <a:pt x="968" y="10802"/>
                </a:cubicBezTo>
                <a:cubicBezTo>
                  <a:pt x="1601" y="11569"/>
                  <a:pt x="2335" y="12270"/>
                  <a:pt x="3002" y="13004"/>
                </a:cubicBezTo>
                <a:cubicBezTo>
                  <a:pt x="3169" y="13137"/>
                  <a:pt x="3303" y="13404"/>
                  <a:pt x="3303" y="13604"/>
                </a:cubicBezTo>
                <a:cubicBezTo>
                  <a:pt x="3336" y="15072"/>
                  <a:pt x="3369" y="16540"/>
                  <a:pt x="3369" y="18007"/>
                </a:cubicBezTo>
                <a:cubicBezTo>
                  <a:pt x="3369" y="18041"/>
                  <a:pt x="3336" y="18074"/>
                  <a:pt x="3269" y="18141"/>
                </a:cubicBezTo>
                <a:cubicBezTo>
                  <a:pt x="3169" y="17974"/>
                  <a:pt x="3069" y="17874"/>
                  <a:pt x="3036" y="17740"/>
                </a:cubicBezTo>
                <a:cubicBezTo>
                  <a:pt x="2669" y="16740"/>
                  <a:pt x="1835" y="16139"/>
                  <a:pt x="1168" y="15439"/>
                </a:cubicBezTo>
                <a:cubicBezTo>
                  <a:pt x="1001" y="15272"/>
                  <a:pt x="801" y="15172"/>
                  <a:pt x="601" y="15139"/>
                </a:cubicBezTo>
                <a:cubicBezTo>
                  <a:pt x="553" y="15123"/>
                  <a:pt x="504" y="15116"/>
                  <a:pt x="456" y="15116"/>
                </a:cubicBezTo>
                <a:cubicBezTo>
                  <a:pt x="304" y="15116"/>
                  <a:pt x="152" y="15180"/>
                  <a:pt x="0" y="15205"/>
                </a:cubicBezTo>
                <a:cubicBezTo>
                  <a:pt x="67" y="15372"/>
                  <a:pt x="100" y="15572"/>
                  <a:pt x="200" y="15706"/>
                </a:cubicBezTo>
                <a:cubicBezTo>
                  <a:pt x="734" y="16373"/>
                  <a:pt x="1301" y="17007"/>
                  <a:pt x="1868" y="17674"/>
                </a:cubicBezTo>
                <a:cubicBezTo>
                  <a:pt x="2068" y="17907"/>
                  <a:pt x="2269" y="18174"/>
                  <a:pt x="2535" y="18308"/>
                </a:cubicBezTo>
                <a:cubicBezTo>
                  <a:pt x="3203" y="18641"/>
                  <a:pt x="3436" y="19175"/>
                  <a:pt x="3569" y="19842"/>
                </a:cubicBezTo>
                <a:cubicBezTo>
                  <a:pt x="3636" y="20209"/>
                  <a:pt x="3670" y="20576"/>
                  <a:pt x="3703" y="20909"/>
                </a:cubicBezTo>
                <a:cubicBezTo>
                  <a:pt x="3770" y="21543"/>
                  <a:pt x="3836" y="22177"/>
                  <a:pt x="3903" y="22811"/>
                </a:cubicBezTo>
                <a:cubicBezTo>
                  <a:pt x="3102" y="22210"/>
                  <a:pt x="2335" y="21643"/>
                  <a:pt x="1535" y="21110"/>
                </a:cubicBezTo>
                <a:cubicBezTo>
                  <a:pt x="1335" y="20943"/>
                  <a:pt x="968" y="20909"/>
                  <a:pt x="701" y="20909"/>
                </a:cubicBezTo>
                <a:cubicBezTo>
                  <a:pt x="367" y="20909"/>
                  <a:pt x="267" y="21110"/>
                  <a:pt x="434" y="21376"/>
                </a:cubicBezTo>
                <a:cubicBezTo>
                  <a:pt x="734" y="21843"/>
                  <a:pt x="1034" y="22310"/>
                  <a:pt x="1401" y="22744"/>
                </a:cubicBezTo>
                <a:cubicBezTo>
                  <a:pt x="1635" y="23011"/>
                  <a:pt x="1935" y="23178"/>
                  <a:pt x="2235" y="23378"/>
                </a:cubicBezTo>
                <a:cubicBezTo>
                  <a:pt x="2451" y="23501"/>
                  <a:pt x="2667" y="23682"/>
                  <a:pt x="2883" y="23682"/>
                </a:cubicBezTo>
                <a:cubicBezTo>
                  <a:pt x="2901" y="23682"/>
                  <a:pt x="2918" y="23681"/>
                  <a:pt x="2936" y="23678"/>
                </a:cubicBezTo>
                <a:cubicBezTo>
                  <a:pt x="3029" y="23668"/>
                  <a:pt x="3117" y="23663"/>
                  <a:pt x="3201" y="23663"/>
                </a:cubicBezTo>
                <a:cubicBezTo>
                  <a:pt x="3959" y="23663"/>
                  <a:pt x="4347" y="24071"/>
                  <a:pt x="4437" y="24912"/>
                </a:cubicBezTo>
                <a:cubicBezTo>
                  <a:pt x="4470" y="25046"/>
                  <a:pt x="4537" y="25179"/>
                  <a:pt x="4604" y="25313"/>
                </a:cubicBezTo>
                <a:cubicBezTo>
                  <a:pt x="4770" y="25846"/>
                  <a:pt x="4937" y="26347"/>
                  <a:pt x="5137" y="27014"/>
                </a:cubicBezTo>
                <a:cubicBezTo>
                  <a:pt x="4270" y="26613"/>
                  <a:pt x="3536" y="26280"/>
                  <a:pt x="2802" y="25980"/>
                </a:cubicBezTo>
                <a:cubicBezTo>
                  <a:pt x="2535" y="25880"/>
                  <a:pt x="2235" y="25780"/>
                  <a:pt x="1968" y="25780"/>
                </a:cubicBezTo>
                <a:cubicBezTo>
                  <a:pt x="1535" y="25780"/>
                  <a:pt x="1401" y="26113"/>
                  <a:pt x="1635" y="26480"/>
                </a:cubicBezTo>
                <a:cubicBezTo>
                  <a:pt x="1968" y="26980"/>
                  <a:pt x="2435" y="27314"/>
                  <a:pt x="3036" y="27547"/>
                </a:cubicBezTo>
                <a:cubicBezTo>
                  <a:pt x="3450" y="27727"/>
                  <a:pt x="3863" y="27820"/>
                  <a:pt x="4272" y="27820"/>
                </a:cubicBezTo>
                <a:cubicBezTo>
                  <a:pt x="4621" y="27820"/>
                  <a:pt x="4966" y="27752"/>
                  <a:pt x="5304" y="27614"/>
                </a:cubicBezTo>
                <a:cubicBezTo>
                  <a:pt x="5538" y="28048"/>
                  <a:pt x="5738" y="28415"/>
                  <a:pt x="5971" y="28782"/>
                </a:cubicBezTo>
                <a:cubicBezTo>
                  <a:pt x="6005" y="28748"/>
                  <a:pt x="6038" y="28715"/>
                  <a:pt x="6105" y="28682"/>
                </a:cubicBezTo>
                <a:cubicBezTo>
                  <a:pt x="5971" y="28381"/>
                  <a:pt x="5838" y="28081"/>
                  <a:pt x="5771" y="27781"/>
                </a:cubicBezTo>
                <a:cubicBezTo>
                  <a:pt x="5738" y="27648"/>
                  <a:pt x="5738" y="27447"/>
                  <a:pt x="5804" y="27314"/>
                </a:cubicBezTo>
                <a:cubicBezTo>
                  <a:pt x="6038" y="26947"/>
                  <a:pt x="6305" y="26613"/>
                  <a:pt x="6572" y="26280"/>
                </a:cubicBezTo>
                <a:cubicBezTo>
                  <a:pt x="7239" y="25479"/>
                  <a:pt x="7939" y="24679"/>
                  <a:pt x="8573" y="23845"/>
                </a:cubicBezTo>
                <a:cubicBezTo>
                  <a:pt x="8706" y="23711"/>
                  <a:pt x="8673" y="23445"/>
                  <a:pt x="8740" y="23244"/>
                </a:cubicBezTo>
                <a:cubicBezTo>
                  <a:pt x="8606" y="23244"/>
                  <a:pt x="8462" y="23223"/>
                  <a:pt x="8338" y="23223"/>
                </a:cubicBezTo>
                <a:cubicBezTo>
                  <a:pt x="8245" y="23223"/>
                  <a:pt x="8163" y="23235"/>
                  <a:pt x="8106" y="23278"/>
                </a:cubicBezTo>
                <a:cubicBezTo>
                  <a:pt x="6905" y="24078"/>
                  <a:pt x="5704" y="24846"/>
                  <a:pt x="5437" y="26413"/>
                </a:cubicBezTo>
                <a:cubicBezTo>
                  <a:pt x="5437" y="26413"/>
                  <a:pt x="5371" y="26447"/>
                  <a:pt x="5337" y="26447"/>
                </a:cubicBezTo>
                <a:cubicBezTo>
                  <a:pt x="5137" y="25846"/>
                  <a:pt x="4937" y="25212"/>
                  <a:pt x="4704" y="24612"/>
                </a:cubicBezTo>
                <a:cubicBezTo>
                  <a:pt x="4470" y="23878"/>
                  <a:pt x="4537" y="23478"/>
                  <a:pt x="5204" y="23078"/>
                </a:cubicBezTo>
                <a:cubicBezTo>
                  <a:pt x="6371" y="22444"/>
                  <a:pt x="7172" y="21443"/>
                  <a:pt x="7739" y="20276"/>
                </a:cubicBezTo>
                <a:cubicBezTo>
                  <a:pt x="7806" y="20142"/>
                  <a:pt x="7839" y="19975"/>
                  <a:pt x="7873" y="19842"/>
                </a:cubicBezTo>
                <a:cubicBezTo>
                  <a:pt x="7734" y="19819"/>
                  <a:pt x="7596" y="19780"/>
                  <a:pt x="7469" y="19780"/>
                </a:cubicBezTo>
                <a:cubicBezTo>
                  <a:pt x="7412" y="19780"/>
                  <a:pt x="7357" y="19788"/>
                  <a:pt x="7305" y="19809"/>
                </a:cubicBezTo>
                <a:cubicBezTo>
                  <a:pt x="6905" y="20042"/>
                  <a:pt x="6505" y="20342"/>
                  <a:pt x="6138" y="20643"/>
                </a:cubicBezTo>
                <a:cubicBezTo>
                  <a:pt x="5404" y="21343"/>
                  <a:pt x="4704" y="22077"/>
                  <a:pt x="4370" y="23078"/>
                </a:cubicBezTo>
                <a:cubicBezTo>
                  <a:pt x="4170" y="21743"/>
                  <a:pt x="4003" y="20409"/>
                  <a:pt x="3870" y="19108"/>
                </a:cubicBezTo>
                <a:cubicBezTo>
                  <a:pt x="3836" y="19008"/>
                  <a:pt x="3970" y="18841"/>
                  <a:pt x="4070" y="18741"/>
                </a:cubicBezTo>
                <a:cubicBezTo>
                  <a:pt x="4470" y="18308"/>
                  <a:pt x="5004" y="17941"/>
                  <a:pt x="5337" y="17440"/>
                </a:cubicBezTo>
                <a:cubicBezTo>
                  <a:pt x="6071" y="16373"/>
                  <a:pt x="6738" y="15205"/>
                  <a:pt x="7406" y="14105"/>
                </a:cubicBezTo>
                <a:cubicBezTo>
                  <a:pt x="7439" y="14071"/>
                  <a:pt x="7406" y="14004"/>
                  <a:pt x="7406" y="13804"/>
                </a:cubicBezTo>
                <a:cubicBezTo>
                  <a:pt x="7105" y="13904"/>
                  <a:pt x="6838" y="13971"/>
                  <a:pt x="6638" y="14105"/>
                </a:cubicBezTo>
                <a:cubicBezTo>
                  <a:pt x="5471" y="14905"/>
                  <a:pt x="4537" y="15939"/>
                  <a:pt x="3770" y="17140"/>
                </a:cubicBezTo>
                <a:cubicBezTo>
                  <a:pt x="3736" y="17073"/>
                  <a:pt x="3703" y="17040"/>
                  <a:pt x="3703" y="17040"/>
                </a:cubicBezTo>
                <a:cubicBezTo>
                  <a:pt x="3703" y="15839"/>
                  <a:pt x="3670" y="14638"/>
                  <a:pt x="3703" y="13437"/>
                </a:cubicBezTo>
                <a:cubicBezTo>
                  <a:pt x="3703" y="13304"/>
                  <a:pt x="3803" y="13171"/>
                  <a:pt x="3903" y="13104"/>
                </a:cubicBezTo>
                <a:cubicBezTo>
                  <a:pt x="5271" y="12103"/>
                  <a:pt x="6672" y="11102"/>
                  <a:pt x="8039" y="10135"/>
                </a:cubicBezTo>
                <a:cubicBezTo>
                  <a:pt x="8139" y="10035"/>
                  <a:pt x="8173" y="9902"/>
                  <a:pt x="8273" y="9801"/>
                </a:cubicBezTo>
                <a:cubicBezTo>
                  <a:pt x="8239" y="9735"/>
                  <a:pt x="8173" y="9701"/>
                  <a:pt x="8139" y="9668"/>
                </a:cubicBezTo>
                <a:cubicBezTo>
                  <a:pt x="6171" y="9768"/>
                  <a:pt x="4704" y="10735"/>
                  <a:pt x="3736" y="12537"/>
                </a:cubicBezTo>
                <a:cubicBezTo>
                  <a:pt x="3803" y="11303"/>
                  <a:pt x="3936" y="10135"/>
                  <a:pt x="4137" y="8934"/>
                </a:cubicBezTo>
                <a:cubicBezTo>
                  <a:pt x="4170" y="8734"/>
                  <a:pt x="4437" y="8467"/>
                  <a:pt x="4670" y="8367"/>
                </a:cubicBezTo>
                <a:cubicBezTo>
                  <a:pt x="5838" y="7933"/>
                  <a:pt x="6738" y="7133"/>
                  <a:pt x="7672" y="6399"/>
                </a:cubicBezTo>
                <a:cubicBezTo>
                  <a:pt x="7806" y="6266"/>
                  <a:pt x="7839" y="6032"/>
                  <a:pt x="7906" y="5832"/>
                </a:cubicBezTo>
                <a:cubicBezTo>
                  <a:pt x="7727" y="5772"/>
                  <a:pt x="7549" y="5660"/>
                  <a:pt x="7394" y="5660"/>
                </a:cubicBezTo>
                <a:cubicBezTo>
                  <a:pt x="7375" y="5660"/>
                  <a:pt x="7357" y="5662"/>
                  <a:pt x="7339" y="5665"/>
                </a:cubicBezTo>
                <a:cubicBezTo>
                  <a:pt x="6505" y="5865"/>
                  <a:pt x="5704" y="6132"/>
                  <a:pt x="5071" y="6799"/>
                </a:cubicBezTo>
                <a:cubicBezTo>
                  <a:pt x="4904" y="6999"/>
                  <a:pt x="4737" y="7233"/>
                  <a:pt x="4570" y="7433"/>
                </a:cubicBezTo>
                <a:cubicBezTo>
                  <a:pt x="4403" y="7266"/>
                  <a:pt x="4337" y="7166"/>
                  <a:pt x="4370" y="7066"/>
                </a:cubicBezTo>
                <a:cubicBezTo>
                  <a:pt x="4670" y="6166"/>
                  <a:pt x="4704" y="5198"/>
                  <a:pt x="5538" y="4431"/>
                </a:cubicBezTo>
                <a:cubicBezTo>
                  <a:pt x="6572" y="3464"/>
                  <a:pt x="7406" y="2263"/>
                  <a:pt x="8340" y="1162"/>
                </a:cubicBezTo>
                <a:cubicBezTo>
                  <a:pt x="8440" y="1029"/>
                  <a:pt x="8473" y="862"/>
                  <a:pt x="8506" y="695"/>
                </a:cubicBezTo>
                <a:cubicBezTo>
                  <a:pt x="8628" y="232"/>
                  <a:pt x="8554" y="0"/>
                  <a:pt x="827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等线" panose="02010600030101010101" charset="-122"/>
              <a:ea typeface="等线" panose="02010600030101010101" charset="-122"/>
              <a:cs typeface="等线" panose="02010600030101010101" charset="-122"/>
              <a:sym typeface="等线" panose="02010600030101010101" charset="-122"/>
            </a:endParaRPr>
          </a:p>
        </p:txBody>
      </p:sp>
      <p:grpSp>
        <p:nvGrpSpPr>
          <p:cNvPr id="1878" name="Google Shape;1878;p62"/>
          <p:cNvGrpSpPr/>
          <p:nvPr/>
        </p:nvGrpSpPr>
        <p:grpSpPr>
          <a:xfrm>
            <a:off x="2124123" y="1478515"/>
            <a:ext cx="5486246" cy="2752530"/>
            <a:chOff x="2124123" y="1478515"/>
            <a:chExt cx="5486246" cy="2752530"/>
          </a:xfrm>
        </p:grpSpPr>
        <p:sp>
          <p:nvSpPr>
            <p:cNvPr id="1879" name="Google Shape;1879;p62"/>
            <p:cNvSpPr/>
            <p:nvPr/>
          </p:nvSpPr>
          <p:spPr>
            <a:xfrm>
              <a:off x="2124123" y="1478515"/>
              <a:ext cx="5463441" cy="1089400"/>
            </a:xfrm>
            <a:custGeom>
              <a:avLst/>
              <a:gdLst/>
              <a:ahLst/>
              <a:cxnLst/>
              <a:rect l="l" t="t" r="r" b="b"/>
              <a:pathLst>
                <a:path w="71919" h="20002" extrusionOk="0">
                  <a:moveTo>
                    <a:pt x="9240" y="1"/>
                  </a:moveTo>
                  <a:cubicBezTo>
                    <a:pt x="7639" y="34"/>
                    <a:pt x="6038" y="201"/>
                    <a:pt x="4437" y="267"/>
                  </a:cubicBezTo>
                  <a:cubicBezTo>
                    <a:pt x="3436" y="334"/>
                    <a:pt x="2435" y="234"/>
                    <a:pt x="1601" y="935"/>
                  </a:cubicBezTo>
                  <a:cubicBezTo>
                    <a:pt x="1568" y="968"/>
                    <a:pt x="1501" y="968"/>
                    <a:pt x="1435" y="1001"/>
                  </a:cubicBezTo>
                  <a:cubicBezTo>
                    <a:pt x="501" y="1201"/>
                    <a:pt x="501" y="1201"/>
                    <a:pt x="434" y="2102"/>
                  </a:cubicBezTo>
                  <a:cubicBezTo>
                    <a:pt x="300" y="4704"/>
                    <a:pt x="167" y="7339"/>
                    <a:pt x="34" y="9941"/>
                  </a:cubicBezTo>
                  <a:cubicBezTo>
                    <a:pt x="0" y="10308"/>
                    <a:pt x="0" y="10675"/>
                    <a:pt x="0" y="11042"/>
                  </a:cubicBezTo>
                  <a:cubicBezTo>
                    <a:pt x="67" y="11075"/>
                    <a:pt x="100" y="11075"/>
                    <a:pt x="167" y="11109"/>
                  </a:cubicBezTo>
                  <a:cubicBezTo>
                    <a:pt x="267" y="10942"/>
                    <a:pt x="434" y="10808"/>
                    <a:pt x="434" y="10642"/>
                  </a:cubicBezTo>
                  <a:cubicBezTo>
                    <a:pt x="534" y="9141"/>
                    <a:pt x="634" y="7639"/>
                    <a:pt x="667" y="6138"/>
                  </a:cubicBezTo>
                  <a:cubicBezTo>
                    <a:pt x="701" y="4837"/>
                    <a:pt x="667" y="3536"/>
                    <a:pt x="701" y="2236"/>
                  </a:cubicBezTo>
                  <a:cubicBezTo>
                    <a:pt x="701" y="2069"/>
                    <a:pt x="734" y="1802"/>
                    <a:pt x="834" y="1735"/>
                  </a:cubicBezTo>
                  <a:cubicBezTo>
                    <a:pt x="1601" y="1335"/>
                    <a:pt x="2302" y="701"/>
                    <a:pt x="3269" y="668"/>
                  </a:cubicBezTo>
                  <a:cubicBezTo>
                    <a:pt x="5171" y="568"/>
                    <a:pt x="7105" y="434"/>
                    <a:pt x="9040" y="401"/>
                  </a:cubicBezTo>
                  <a:cubicBezTo>
                    <a:pt x="9310" y="396"/>
                    <a:pt x="9580" y="394"/>
                    <a:pt x="9848" y="394"/>
                  </a:cubicBezTo>
                  <a:cubicBezTo>
                    <a:pt x="11506" y="394"/>
                    <a:pt x="13141" y="472"/>
                    <a:pt x="14777" y="501"/>
                  </a:cubicBezTo>
                  <a:cubicBezTo>
                    <a:pt x="17880" y="534"/>
                    <a:pt x="20948" y="601"/>
                    <a:pt x="24051" y="634"/>
                  </a:cubicBezTo>
                  <a:cubicBezTo>
                    <a:pt x="27887" y="668"/>
                    <a:pt x="31723" y="701"/>
                    <a:pt x="35559" y="701"/>
                  </a:cubicBezTo>
                  <a:cubicBezTo>
                    <a:pt x="39295" y="701"/>
                    <a:pt x="43031" y="658"/>
                    <a:pt x="46784" y="658"/>
                  </a:cubicBezTo>
                  <a:cubicBezTo>
                    <a:pt x="47722" y="658"/>
                    <a:pt x="48662" y="661"/>
                    <a:pt x="49602" y="668"/>
                  </a:cubicBezTo>
                  <a:cubicBezTo>
                    <a:pt x="53572" y="701"/>
                    <a:pt x="57541" y="801"/>
                    <a:pt x="61511" y="868"/>
                  </a:cubicBezTo>
                  <a:cubicBezTo>
                    <a:pt x="62978" y="901"/>
                    <a:pt x="64480" y="1035"/>
                    <a:pt x="65981" y="1068"/>
                  </a:cubicBezTo>
                  <a:cubicBezTo>
                    <a:pt x="66848" y="1101"/>
                    <a:pt x="67682" y="1101"/>
                    <a:pt x="68516" y="1101"/>
                  </a:cubicBezTo>
                  <a:cubicBezTo>
                    <a:pt x="69250" y="1101"/>
                    <a:pt x="69950" y="1101"/>
                    <a:pt x="70684" y="1068"/>
                  </a:cubicBezTo>
                  <a:cubicBezTo>
                    <a:pt x="71018" y="1068"/>
                    <a:pt x="71251" y="1201"/>
                    <a:pt x="71251" y="1602"/>
                  </a:cubicBezTo>
                  <a:cubicBezTo>
                    <a:pt x="71284" y="5138"/>
                    <a:pt x="71318" y="8707"/>
                    <a:pt x="71351" y="12243"/>
                  </a:cubicBezTo>
                  <a:cubicBezTo>
                    <a:pt x="71385" y="14644"/>
                    <a:pt x="71385" y="17046"/>
                    <a:pt x="71385" y="19448"/>
                  </a:cubicBezTo>
                  <a:cubicBezTo>
                    <a:pt x="71385" y="19737"/>
                    <a:pt x="71410" y="20001"/>
                    <a:pt x="71742" y="20001"/>
                  </a:cubicBezTo>
                  <a:cubicBezTo>
                    <a:pt x="71793" y="20001"/>
                    <a:pt x="71852" y="19995"/>
                    <a:pt x="71918" y="19982"/>
                  </a:cubicBezTo>
                  <a:cubicBezTo>
                    <a:pt x="71918" y="19781"/>
                    <a:pt x="71918" y="19615"/>
                    <a:pt x="71918" y="19448"/>
                  </a:cubicBezTo>
                  <a:cubicBezTo>
                    <a:pt x="71918" y="14745"/>
                    <a:pt x="71885" y="10075"/>
                    <a:pt x="71852" y="5371"/>
                  </a:cubicBezTo>
                  <a:cubicBezTo>
                    <a:pt x="71818" y="4037"/>
                    <a:pt x="71785" y="2669"/>
                    <a:pt x="71718" y="1335"/>
                  </a:cubicBezTo>
                  <a:cubicBezTo>
                    <a:pt x="71718" y="1135"/>
                    <a:pt x="71551" y="835"/>
                    <a:pt x="71385" y="801"/>
                  </a:cubicBezTo>
                  <a:cubicBezTo>
                    <a:pt x="71018" y="668"/>
                    <a:pt x="70617" y="668"/>
                    <a:pt x="70217" y="668"/>
                  </a:cubicBezTo>
                  <a:cubicBezTo>
                    <a:pt x="68983" y="668"/>
                    <a:pt x="67749" y="701"/>
                    <a:pt x="66514" y="701"/>
                  </a:cubicBezTo>
                  <a:cubicBezTo>
                    <a:pt x="66147" y="701"/>
                    <a:pt x="65747" y="634"/>
                    <a:pt x="65380" y="601"/>
                  </a:cubicBezTo>
                  <a:cubicBezTo>
                    <a:pt x="63746" y="568"/>
                    <a:pt x="62111" y="501"/>
                    <a:pt x="60477" y="468"/>
                  </a:cubicBezTo>
                  <a:cubicBezTo>
                    <a:pt x="55940" y="368"/>
                    <a:pt x="51370" y="234"/>
                    <a:pt x="46834" y="234"/>
                  </a:cubicBezTo>
                  <a:cubicBezTo>
                    <a:pt x="46009" y="229"/>
                    <a:pt x="45185" y="227"/>
                    <a:pt x="44361" y="227"/>
                  </a:cubicBezTo>
                  <a:cubicBezTo>
                    <a:pt x="39281" y="227"/>
                    <a:pt x="34201" y="306"/>
                    <a:pt x="29121" y="334"/>
                  </a:cubicBezTo>
                  <a:cubicBezTo>
                    <a:pt x="27220" y="334"/>
                    <a:pt x="25318" y="301"/>
                    <a:pt x="23417" y="267"/>
                  </a:cubicBezTo>
                  <a:cubicBezTo>
                    <a:pt x="20415" y="201"/>
                    <a:pt x="17379" y="134"/>
                    <a:pt x="14377" y="101"/>
                  </a:cubicBezTo>
                  <a:cubicBezTo>
                    <a:pt x="12643" y="67"/>
                    <a:pt x="10941" y="1"/>
                    <a:pt x="9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0" name="Google Shape;1880;p62"/>
            <p:cNvSpPr/>
            <p:nvPr/>
          </p:nvSpPr>
          <p:spPr>
            <a:xfrm>
              <a:off x="2126630" y="3714776"/>
              <a:ext cx="5422875" cy="516269"/>
            </a:xfrm>
            <a:custGeom>
              <a:avLst/>
              <a:gdLst/>
              <a:ahLst/>
              <a:cxnLst/>
              <a:rect l="l" t="t" r="r" b="b"/>
              <a:pathLst>
                <a:path w="71385" h="9479" extrusionOk="0">
                  <a:moveTo>
                    <a:pt x="160" y="0"/>
                  </a:moveTo>
                  <a:cubicBezTo>
                    <a:pt x="132" y="0"/>
                    <a:pt x="101" y="2"/>
                    <a:pt x="67" y="5"/>
                  </a:cubicBezTo>
                  <a:cubicBezTo>
                    <a:pt x="67" y="72"/>
                    <a:pt x="34" y="172"/>
                    <a:pt x="34" y="239"/>
                  </a:cubicBezTo>
                  <a:cubicBezTo>
                    <a:pt x="34" y="1640"/>
                    <a:pt x="1" y="3041"/>
                    <a:pt x="34" y="4442"/>
                  </a:cubicBezTo>
                  <a:cubicBezTo>
                    <a:pt x="34" y="5810"/>
                    <a:pt x="101" y="7177"/>
                    <a:pt x="167" y="8545"/>
                  </a:cubicBezTo>
                  <a:cubicBezTo>
                    <a:pt x="192" y="8985"/>
                    <a:pt x="342" y="9192"/>
                    <a:pt x="644" y="9192"/>
                  </a:cubicBezTo>
                  <a:cubicBezTo>
                    <a:pt x="754" y="9192"/>
                    <a:pt x="884" y="9165"/>
                    <a:pt x="1035" y="9112"/>
                  </a:cubicBezTo>
                  <a:cubicBezTo>
                    <a:pt x="1085" y="9095"/>
                    <a:pt x="1135" y="9087"/>
                    <a:pt x="1189" y="9087"/>
                  </a:cubicBezTo>
                  <a:cubicBezTo>
                    <a:pt x="1243" y="9087"/>
                    <a:pt x="1301" y="9095"/>
                    <a:pt x="1368" y="9112"/>
                  </a:cubicBezTo>
                  <a:cubicBezTo>
                    <a:pt x="1635" y="9145"/>
                    <a:pt x="1902" y="9245"/>
                    <a:pt x="2169" y="9279"/>
                  </a:cubicBezTo>
                  <a:cubicBezTo>
                    <a:pt x="4103" y="9345"/>
                    <a:pt x="6005" y="9479"/>
                    <a:pt x="7940" y="9479"/>
                  </a:cubicBezTo>
                  <a:cubicBezTo>
                    <a:pt x="10208" y="9445"/>
                    <a:pt x="12509" y="9312"/>
                    <a:pt x="14811" y="9279"/>
                  </a:cubicBezTo>
                  <a:cubicBezTo>
                    <a:pt x="15269" y="9272"/>
                    <a:pt x="15727" y="9269"/>
                    <a:pt x="16186" y="9269"/>
                  </a:cubicBezTo>
                  <a:cubicBezTo>
                    <a:pt x="17438" y="9269"/>
                    <a:pt x="18689" y="9288"/>
                    <a:pt x="19941" y="9288"/>
                  </a:cubicBezTo>
                  <a:cubicBezTo>
                    <a:pt x="20399" y="9288"/>
                    <a:pt x="20858" y="9286"/>
                    <a:pt x="21316" y="9279"/>
                  </a:cubicBezTo>
                  <a:cubicBezTo>
                    <a:pt x="24518" y="9212"/>
                    <a:pt x="27720" y="9045"/>
                    <a:pt x="30923" y="9012"/>
                  </a:cubicBezTo>
                  <a:cubicBezTo>
                    <a:pt x="32224" y="8978"/>
                    <a:pt x="33533" y="8970"/>
                    <a:pt x="34842" y="8970"/>
                  </a:cubicBezTo>
                  <a:cubicBezTo>
                    <a:pt x="36151" y="8970"/>
                    <a:pt x="37461" y="8978"/>
                    <a:pt x="38762" y="8978"/>
                  </a:cubicBezTo>
                  <a:cubicBezTo>
                    <a:pt x="40996" y="8945"/>
                    <a:pt x="43231" y="8912"/>
                    <a:pt x="45466" y="8845"/>
                  </a:cubicBezTo>
                  <a:cubicBezTo>
                    <a:pt x="47568" y="8778"/>
                    <a:pt x="49669" y="8645"/>
                    <a:pt x="51737" y="8578"/>
                  </a:cubicBezTo>
                  <a:cubicBezTo>
                    <a:pt x="52621" y="8561"/>
                    <a:pt x="53505" y="8553"/>
                    <a:pt x="54389" y="8553"/>
                  </a:cubicBezTo>
                  <a:cubicBezTo>
                    <a:pt x="55273" y="8553"/>
                    <a:pt x="56157" y="8561"/>
                    <a:pt x="57041" y="8578"/>
                  </a:cubicBezTo>
                  <a:cubicBezTo>
                    <a:pt x="58642" y="8578"/>
                    <a:pt x="60244" y="8645"/>
                    <a:pt x="61845" y="8645"/>
                  </a:cubicBezTo>
                  <a:cubicBezTo>
                    <a:pt x="64413" y="8678"/>
                    <a:pt x="67015" y="8745"/>
                    <a:pt x="69584" y="8745"/>
                  </a:cubicBezTo>
                  <a:cubicBezTo>
                    <a:pt x="70217" y="8745"/>
                    <a:pt x="70818" y="8478"/>
                    <a:pt x="71285" y="8044"/>
                  </a:cubicBezTo>
                  <a:cubicBezTo>
                    <a:pt x="71385" y="7944"/>
                    <a:pt x="71385" y="7744"/>
                    <a:pt x="71385" y="7577"/>
                  </a:cubicBezTo>
                  <a:lnTo>
                    <a:pt x="71385" y="7577"/>
                  </a:lnTo>
                  <a:cubicBezTo>
                    <a:pt x="71285" y="7611"/>
                    <a:pt x="71151" y="7644"/>
                    <a:pt x="71018" y="7678"/>
                  </a:cubicBezTo>
                  <a:cubicBezTo>
                    <a:pt x="70651" y="7878"/>
                    <a:pt x="70251" y="8245"/>
                    <a:pt x="69850" y="8245"/>
                  </a:cubicBezTo>
                  <a:cubicBezTo>
                    <a:pt x="68399" y="8320"/>
                    <a:pt x="66948" y="8357"/>
                    <a:pt x="65497" y="8357"/>
                  </a:cubicBezTo>
                  <a:cubicBezTo>
                    <a:pt x="65014" y="8357"/>
                    <a:pt x="64530" y="8353"/>
                    <a:pt x="64046" y="8345"/>
                  </a:cubicBezTo>
                  <a:cubicBezTo>
                    <a:pt x="62445" y="8345"/>
                    <a:pt x="60844" y="8211"/>
                    <a:pt x="59243" y="8178"/>
                  </a:cubicBezTo>
                  <a:cubicBezTo>
                    <a:pt x="57842" y="8178"/>
                    <a:pt x="56456" y="8163"/>
                    <a:pt x="55074" y="8163"/>
                  </a:cubicBezTo>
                  <a:cubicBezTo>
                    <a:pt x="54384" y="8163"/>
                    <a:pt x="53694" y="8167"/>
                    <a:pt x="53005" y="8178"/>
                  </a:cubicBezTo>
                  <a:cubicBezTo>
                    <a:pt x="50637" y="8211"/>
                    <a:pt x="48268" y="8311"/>
                    <a:pt x="45900" y="8378"/>
                  </a:cubicBezTo>
                  <a:cubicBezTo>
                    <a:pt x="43365" y="8445"/>
                    <a:pt x="40796" y="8545"/>
                    <a:pt x="38261" y="8578"/>
                  </a:cubicBezTo>
                  <a:cubicBezTo>
                    <a:pt x="36793" y="8595"/>
                    <a:pt x="35326" y="8595"/>
                    <a:pt x="33858" y="8595"/>
                  </a:cubicBezTo>
                  <a:cubicBezTo>
                    <a:pt x="32390" y="8595"/>
                    <a:pt x="30923" y="8595"/>
                    <a:pt x="29455" y="8612"/>
                  </a:cubicBezTo>
                  <a:cubicBezTo>
                    <a:pt x="25619" y="8678"/>
                    <a:pt x="21783" y="8812"/>
                    <a:pt x="17913" y="8878"/>
                  </a:cubicBezTo>
                  <a:cubicBezTo>
                    <a:pt x="14978" y="8945"/>
                    <a:pt x="12042" y="9012"/>
                    <a:pt x="9107" y="9012"/>
                  </a:cubicBezTo>
                  <a:cubicBezTo>
                    <a:pt x="8666" y="9018"/>
                    <a:pt x="8224" y="9021"/>
                    <a:pt x="7782" y="9021"/>
                  </a:cubicBezTo>
                  <a:cubicBezTo>
                    <a:pt x="5812" y="9021"/>
                    <a:pt x="3823" y="8966"/>
                    <a:pt x="1835" y="8912"/>
                  </a:cubicBezTo>
                  <a:cubicBezTo>
                    <a:pt x="1435" y="8912"/>
                    <a:pt x="935" y="8912"/>
                    <a:pt x="734" y="8712"/>
                  </a:cubicBezTo>
                  <a:cubicBezTo>
                    <a:pt x="501" y="8445"/>
                    <a:pt x="568" y="7944"/>
                    <a:pt x="568" y="7544"/>
                  </a:cubicBezTo>
                  <a:cubicBezTo>
                    <a:pt x="534" y="5176"/>
                    <a:pt x="501" y="2774"/>
                    <a:pt x="501" y="406"/>
                  </a:cubicBezTo>
                  <a:cubicBezTo>
                    <a:pt x="501" y="135"/>
                    <a:pt x="420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1" name="Google Shape;1881;p62"/>
            <p:cNvSpPr/>
            <p:nvPr/>
          </p:nvSpPr>
          <p:spPr>
            <a:xfrm>
              <a:off x="7486201" y="3102525"/>
              <a:ext cx="83715" cy="1019522"/>
            </a:xfrm>
            <a:custGeom>
              <a:avLst/>
              <a:gdLst/>
              <a:ahLst/>
              <a:cxnLst/>
              <a:rect l="l" t="t" r="r" b="b"/>
              <a:pathLst>
                <a:path w="1102" h="18719" extrusionOk="0">
                  <a:moveTo>
                    <a:pt x="629" y="0"/>
                  </a:moveTo>
                  <a:cubicBezTo>
                    <a:pt x="590" y="0"/>
                    <a:pt x="547" y="2"/>
                    <a:pt x="501" y="5"/>
                  </a:cubicBezTo>
                  <a:cubicBezTo>
                    <a:pt x="701" y="6243"/>
                    <a:pt x="1" y="12481"/>
                    <a:pt x="268" y="18718"/>
                  </a:cubicBezTo>
                  <a:cubicBezTo>
                    <a:pt x="435" y="18518"/>
                    <a:pt x="535" y="18285"/>
                    <a:pt x="535" y="18051"/>
                  </a:cubicBezTo>
                  <a:cubicBezTo>
                    <a:pt x="701" y="14682"/>
                    <a:pt x="835" y="11313"/>
                    <a:pt x="935" y="7977"/>
                  </a:cubicBezTo>
                  <a:cubicBezTo>
                    <a:pt x="1035" y="5476"/>
                    <a:pt x="1035" y="2974"/>
                    <a:pt x="1102" y="472"/>
                  </a:cubicBezTo>
                  <a:cubicBezTo>
                    <a:pt x="1102" y="141"/>
                    <a:pt x="993" y="0"/>
                    <a:pt x="6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2" name="Google Shape;1882;p62"/>
            <p:cNvSpPr/>
            <p:nvPr/>
          </p:nvSpPr>
          <p:spPr>
            <a:xfrm>
              <a:off x="7517670" y="2830245"/>
              <a:ext cx="70858" cy="74616"/>
            </a:xfrm>
            <a:custGeom>
              <a:avLst/>
              <a:gdLst/>
              <a:ahLst/>
              <a:cxnLst/>
              <a:rect l="l" t="t" r="r" b="b"/>
              <a:pathLst>
                <a:path w="1301" h="1370" extrusionOk="0">
                  <a:moveTo>
                    <a:pt x="701" y="0"/>
                  </a:moveTo>
                  <a:cubicBezTo>
                    <a:pt x="301" y="0"/>
                    <a:pt x="1" y="367"/>
                    <a:pt x="1" y="801"/>
                  </a:cubicBezTo>
                  <a:cubicBezTo>
                    <a:pt x="34" y="1168"/>
                    <a:pt x="234" y="1368"/>
                    <a:pt x="568" y="1368"/>
                  </a:cubicBezTo>
                  <a:cubicBezTo>
                    <a:pt x="581" y="1369"/>
                    <a:pt x="594" y="1370"/>
                    <a:pt x="607" y="1370"/>
                  </a:cubicBezTo>
                  <a:cubicBezTo>
                    <a:pt x="932" y="1370"/>
                    <a:pt x="1300" y="985"/>
                    <a:pt x="1268" y="601"/>
                  </a:cubicBezTo>
                  <a:cubicBezTo>
                    <a:pt x="1235" y="301"/>
                    <a:pt x="1101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3" name="Google Shape;1883;p62"/>
            <p:cNvSpPr/>
            <p:nvPr/>
          </p:nvSpPr>
          <p:spPr>
            <a:xfrm>
              <a:off x="7539456" y="2682370"/>
              <a:ext cx="70913" cy="59040"/>
            </a:xfrm>
            <a:custGeom>
              <a:avLst/>
              <a:gdLst/>
              <a:ahLst/>
              <a:cxnLst/>
              <a:rect l="l" t="t" r="r" b="b"/>
              <a:pathLst>
                <a:path w="1302" h="1084" extrusionOk="0">
                  <a:moveTo>
                    <a:pt x="444" y="1"/>
                  </a:moveTo>
                  <a:cubicBezTo>
                    <a:pt x="178" y="1"/>
                    <a:pt x="1" y="190"/>
                    <a:pt x="1" y="480"/>
                  </a:cubicBezTo>
                  <a:cubicBezTo>
                    <a:pt x="1" y="797"/>
                    <a:pt x="151" y="1083"/>
                    <a:pt x="480" y="1083"/>
                  </a:cubicBezTo>
                  <a:cubicBezTo>
                    <a:pt x="498" y="1083"/>
                    <a:pt x="516" y="1083"/>
                    <a:pt x="535" y="1081"/>
                  </a:cubicBezTo>
                  <a:cubicBezTo>
                    <a:pt x="735" y="1048"/>
                    <a:pt x="935" y="814"/>
                    <a:pt x="1302" y="547"/>
                  </a:cubicBezTo>
                  <a:cubicBezTo>
                    <a:pt x="968" y="314"/>
                    <a:pt x="768" y="47"/>
                    <a:pt x="568" y="13"/>
                  </a:cubicBezTo>
                  <a:cubicBezTo>
                    <a:pt x="525" y="5"/>
                    <a:pt x="483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1884" name="Google Shape;1884;p62"/>
            <p:cNvSpPr/>
            <p:nvPr/>
          </p:nvSpPr>
          <p:spPr>
            <a:xfrm>
              <a:off x="7548552" y="2953446"/>
              <a:ext cx="59366" cy="50216"/>
            </a:xfrm>
            <a:custGeom>
              <a:avLst/>
              <a:gdLst/>
              <a:ahLst/>
              <a:cxnLst/>
              <a:rect l="l" t="t" r="r" b="b"/>
              <a:pathLst>
                <a:path w="1090" h="922" extrusionOk="0">
                  <a:moveTo>
                    <a:pt x="619" y="1"/>
                  </a:moveTo>
                  <a:cubicBezTo>
                    <a:pt x="590" y="1"/>
                    <a:pt x="562" y="3"/>
                    <a:pt x="534" y="7"/>
                  </a:cubicBezTo>
                  <a:cubicBezTo>
                    <a:pt x="334" y="40"/>
                    <a:pt x="134" y="274"/>
                    <a:pt x="34" y="507"/>
                  </a:cubicBezTo>
                  <a:cubicBezTo>
                    <a:pt x="1" y="574"/>
                    <a:pt x="268" y="874"/>
                    <a:pt x="434" y="907"/>
                  </a:cubicBezTo>
                  <a:cubicBezTo>
                    <a:pt x="478" y="917"/>
                    <a:pt x="520" y="922"/>
                    <a:pt x="561" y="922"/>
                  </a:cubicBezTo>
                  <a:cubicBezTo>
                    <a:pt x="798" y="922"/>
                    <a:pt x="973" y="759"/>
                    <a:pt x="1001" y="474"/>
                  </a:cubicBezTo>
                  <a:cubicBezTo>
                    <a:pt x="1090" y="120"/>
                    <a:pt x="840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5" grpId="0"/>
      <p:bldP spid="1875" grpId="1"/>
      <p:bldP spid="1876" grpId="0" build="p"/>
      <p:bldP spid="1876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118"/>
          <p:cNvSpPr txBox="1">
            <a:spLocks noGrp="1"/>
          </p:cNvSpPr>
          <p:nvPr>
            <p:ph type="title"/>
          </p:nvPr>
        </p:nvSpPr>
        <p:spPr>
          <a:xfrm>
            <a:off x="2323930" y="2044250"/>
            <a:ext cx="4787100" cy="8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/>
              <a:t>Thanks</a:t>
            </a:r>
            <a:r>
              <a:rPr lang="en-US" altLang="en-GB" sz="6600" dirty="0"/>
              <a:t> for</a:t>
            </a:r>
            <a:br>
              <a:rPr lang="en-US" altLang="en-GB" sz="6600" dirty="0"/>
            </a:br>
            <a:r>
              <a:rPr lang="en-US" altLang="en-GB" sz="6600" dirty="0"/>
              <a:t>listen </a:t>
            </a:r>
            <a:r>
              <a:rPr lang="zh-CN" altLang="en-US" sz="6600" dirty="0">
                <a:ea typeface="宋体" panose="02010600030101010101" pitchFamily="2" charset="-122"/>
              </a:rPr>
              <a:t>！</a:t>
            </a:r>
            <a:endParaRPr lang="zh-CN" altLang="en-US" sz="6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57bf55c6-3694-4b1a-a9fb-5d7eeeb98017"/>
  <p:tag name="COMMONDATA" val="eyJoZGlkIjoiNWFiZWE1MTA5YmYwYzUwNmE0Y2ZmMjFlMjZkOTg1MDYifQ=="/>
</p:tagLst>
</file>

<file path=ppt/theme/theme1.xml><?xml version="1.0" encoding="utf-8"?>
<a:theme xmlns:a="http://schemas.openxmlformats.org/drawingml/2006/main" name="Tropical Style Book Slideshow for Marketing XL by Slidesgo">
  <a:themeElements>
    <a:clrScheme name="Simple Light">
      <a:dk1>
        <a:srgbClr val="086245"/>
      </a:dk1>
      <a:lt1>
        <a:srgbClr val="F8B428"/>
      </a:lt1>
      <a:dk2>
        <a:srgbClr val="FBF7CA"/>
      </a:dk2>
      <a:lt2>
        <a:srgbClr val="FFFFFF"/>
      </a:lt2>
      <a:accent1>
        <a:srgbClr val="7F6000"/>
      </a:accent1>
      <a:accent2>
        <a:srgbClr val="F8B42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6245"/>
      </a:hlink>
      <a:folHlink>
        <a:srgbClr val="0097A7"/>
      </a:folHlink>
    </a:clrScheme>
    <a:fontScheme name="Office">
      <a:maj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等线"/>
        <a:font script="Hebr" typeface="等线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等线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等线"/>
        <a:font script="Hebr" typeface="等线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等线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等线"/>
        <a:font script="Hebr" typeface="等线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等线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956</Words>
  <Application>WPS 演示</Application>
  <PresentationFormat>全屏显示(16:9)</PresentationFormat>
  <Paragraphs>80</Paragraphs>
  <Slides>8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3" baseType="lpstr">
      <vt:lpstr>Arial</vt:lpstr>
      <vt:lpstr>宋体</vt:lpstr>
      <vt:lpstr>Wingdings</vt:lpstr>
      <vt:lpstr>Arial</vt:lpstr>
      <vt:lpstr>Playfair Display ExtraBold</vt:lpstr>
      <vt:lpstr>Lato</vt:lpstr>
      <vt:lpstr>Lucida Handwriting</vt:lpstr>
      <vt:lpstr>等线</vt:lpstr>
      <vt:lpstr>微软雅黑</vt:lpstr>
      <vt:lpstr>Arial Unicode MS</vt:lpstr>
      <vt:lpstr>Livvic Black</vt:lpstr>
      <vt:lpstr>Cambria</vt:lpstr>
      <vt:lpstr>汉仪君黑-45简</vt:lpstr>
      <vt:lpstr>华文中宋</vt:lpstr>
      <vt:lpstr>Tropical Style Book Slideshow for Marketing XL by Slidesgo</vt:lpstr>
      <vt:lpstr>Tropical Style Book Slideshow for Marketing</vt:lpstr>
      <vt:lpstr>Introduction</vt:lpstr>
      <vt:lpstr>Our company</vt:lpstr>
      <vt:lpstr>New incorporations</vt:lpstr>
      <vt:lpstr>Important text</vt:lpstr>
      <vt:lpstr>词义选择法</vt:lpstr>
      <vt:lpstr>省略法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Tropical Style Book Slideshow for Marketing</dc:title>
  <dc:creator/>
  <cp:lastModifiedBy>female celestial</cp:lastModifiedBy>
  <cp:revision>6</cp:revision>
  <dcterms:created xsi:type="dcterms:W3CDTF">2023-02-19T13:29:00Z</dcterms:created>
  <dcterms:modified xsi:type="dcterms:W3CDTF">2025-03-19T12:20:58Z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75D05EB9693B4095BBFD2F149760BA4B_13</vt:lpwstr>
  </property>
  <property fmtid="{D5CDD505-2E9C-101B-9397-08002B2CF9AE}" pid="3" name="KSOProductBuildVer">
    <vt:lpwstr>2052-12.1.0.20305</vt:lpwstr>
  </property>
</Properties>
</file>